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61" r:id="rId5"/>
    <p:sldId id="259" r:id="rId6"/>
    <p:sldId id="260" r:id="rId7"/>
    <p:sldId id="265" r:id="rId8"/>
    <p:sldId id="262" r:id="rId9"/>
    <p:sldId id="263" r:id="rId10"/>
    <p:sldId id="274"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0E5F2-FABC-4C5F-8CFC-BD4D8A256872}" v="1" dt="2023-11-07T18:21:58.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65"/>
    <p:restoredTop sz="96327"/>
  </p:normalViewPr>
  <p:slideViewPr>
    <p:cSldViewPr snapToGrid="0">
      <p:cViewPr varScale="1">
        <p:scale>
          <a:sx n="111" d="100"/>
          <a:sy n="111" d="100"/>
        </p:scale>
        <p:origin x="8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Ewbank" userId="cc87fe66-1be2-4ce1-ac11-3e7d173ca58b" providerId="ADAL" clId="{0BD0E5F2-FABC-4C5F-8CFC-BD4D8A256872}"/>
    <pc:docChg chg="undo custSel modSld">
      <pc:chgData name="Stephanie Ewbank" userId="cc87fe66-1be2-4ce1-ac11-3e7d173ca58b" providerId="ADAL" clId="{0BD0E5F2-FABC-4C5F-8CFC-BD4D8A256872}" dt="2023-11-07T18:40:28.829" v="268" actId="20577"/>
      <pc:docMkLst>
        <pc:docMk/>
      </pc:docMkLst>
      <pc:sldChg chg="addSp delSp modSp mod addAnim delAnim">
        <pc:chgData name="Stephanie Ewbank" userId="cc87fe66-1be2-4ce1-ac11-3e7d173ca58b" providerId="ADAL" clId="{0BD0E5F2-FABC-4C5F-8CFC-BD4D8A256872}" dt="2023-11-07T18:22:48.739" v="8" actId="1076"/>
        <pc:sldMkLst>
          <pc:docMk/>
          <pc:sldMk cId="1627130361" sldId="256"/>
        </pc:sldMkLst>
        <pc:spChg chg="add del">
          <ac:chgData name="Stephanie Ewbank" userId="cc87fe66-1be2-4ce1-ac11-3e7d173ca58b" providerId="ADAL" clId="{0BD0E5F2-FABC-4C5F-8CFC-BD4D8A256872}" dt="2023-11-07T18:22:15.170" v="4" actId="478"/>
          <ac:spMkLst>
            <pc:docMk/>
            <pc:sldMk cId="1627130361" sldId="256"/>
            <ac:spMk id="3" creationId="{EB1DC329-1F1A-A446-A952-40738429F5B4}"/>
          </ac:spMkLst>
        </pc:spChg>
        <pc:spChg chg="add del mod">
          <ac:chgData name="Stephanie Ewbank" userId="cc87fe66-1be2-4ce1-ac11-3e7d173ca58b" providerId="ADAL" clId="{0BD0E5F2-FABC-4C5F-8CFC-BD4D8A256872}" dt="2023-11-07T18:21:59.293" v="3" actId="478"/>
          <ac:spMkLst>
            <pc:docMk/>
            <pc:sldMk cId="1627130361" sldId="256"/>
            <ac:spMk id="6" creationId="{33E11A6F-2AAF-F7AC-06FA-FBD98D2957E2}"/>
          </ac:spMkLst>
        </pc:spChg>
        <pc:spChg chg="add del mod">
          <ac:chgData name="Stephanie Ewbank" userId="cc87fe66-1be2-4ce1-ac11-3e7d173ca58b" providerId="ADAL" clId="{0BD0E5F2-FABC-4C5F-8CFC-BD4D8A256872}" dt="2023-11-07T18:22:37.696" v="7" actId="478"/>
          <ac:spMkLst>
            <pc:docMk/>
            <pc:sldMk cId="1627130361" sldId="256"/>
            <ac:spMk id="8" creationId="{BDA74166-A733-67AC-D368-61C5135B8938}"/>
          </ac:spMkLst>
        </pc:spChg>
        <pc:picChg chg="add del mod">
          <ac:chgData name="Stephanie Ewbank" userId="cc87fe66-1be2-4ce1-ac11-3e7d173ca58b" providerId="ADAL" clId="{0BD0E5F2-FABC-4C5F-8CFC-BD4D8A256872}" dt="2023-11-07T18:22:48.739" v="8" actId="1076"/>
          <ac:picMkLst>
            <pc:docMk/>
            <pc:sldMk cId="1627130361" sldId="256"/>
            <ac:picMk id="4" creationId="{6454E973-B037-D643-F48B-834027F30D5D}"/>
          </ac:picMkLst>
        </pc:picChg>
      </pc:sldChg>
      <pc:sldChg chg="modSp mod">
        <pc:chgData name="Stephanie Ewbank" userId="cc87fe66-1be2-4ce1-ac11-3e7d173ca58b" providerId="ADAL" clId="{0BD0E5F2-FABC-4C5F-8CFC-BD4D8A256872}" dt="2023-11-07T18:36:34.776" v="170" actId="20577"/>
        <pc:sldMkLst>
          <pc:docMk/>
          <pc:sldMk cId="1229118200" sldId="260"/>
        </pc:sldMkLst>
        <pc:spChg chg="mod">
          <ac:chgData name="Stephanie Ewbank" userId="cc87fe66-1be2-4ce1-ac11-3e7d173ca58b" providerId="ADAL" clId="{0BD0E5F2-FABC-4C5F-8CFC-BD4D8A256872}" dt="2023-11-07T18:36:34.776" v="170" actId="20577"/>
          <ac:spMkLst>
            <pc:docMk/>
            <pc:sldMk cId="1229118200" sldId="260"/>
            <ac:spMk id="3" creationId="{215F592A-428E-2F6C-9950-5402295D7841}"/>
          </ac:spMkLst>
        </pc:spChg>
      </pc:sldChg>
      <pc:sldChg chg="modSp mod">
        <pc:chgData name="Stephanie Ewbank" userId="cc87fe66-1be2-4ce1-ac11-3e7d173ca58b" providerId="ADAL" clId="{0BD0E5F2-FABC-4C5F-8CFC-BD4D8A256872}" dt="2023-11-07T18:40:28.829" v="268" actId="20577"/>
        <pc:sldMkLst>
          <pc:docMk/>
          <pc:sldMk cId="417423720" sldId="271"/>
        </pc:sldMkLst>
        <pc:spChg chg="mod">
          <ac:chgData name="Stephanie Ewbank" userId="cc87fe66-1be2-4ce1-ac11-3e7d173ca58b" providerId="ADAL" clId="{0BD0E5F2-FABC-4C5F-8CFC-BD4D8A256872}" dt="2023-11-07T18:40:28.829" v="268" actId="20577"/>
          <ac:spMkLst>
            <pc:docMk/>
            <pc:sldMk cId="417423720" sldId="271"/>
            <ac:spMk id="3" creationId="{A6352763-2452-EA82-420A-65EB82032AD5}"/>
          </ac:spMkLst>
        </pc:spChg>
      </pc:sldChg>
      <pc:sldChg chg="modSp mod">
        <pc:chgData name="Stephanie Ewbank" userId="cc87fe66-1be2-4ce1-ac11-3e7d173ca58b" providerId="ADAL" clId="{0BD0E5F2-FABC-4C5F-8CFC-BD4D8A256872}" dt="2023-11-07T18:28:12.568" v="153" actId="20577"/>
        <pc:sldMkLst>
          <pc:docMk/>
          <pc:sldMk cId="3270905517" sldId="272"/>
        </pc:sldMkLst>
        <pc:spChg chg="mod">
          <ac:chgData name="Stephanie Ewbank" userId="cc87fe66-1be2-4ce1-ac11-3e7d173ca58b" providerId="ADAL" clId="{0BD0E5F2-FABC-4C5F-8CFC-BD4D8A256872}" dt="2023-11-07T18:28:12.568" v="153" actId="20577"/>
          <ac:spMkLst>
            <pc:docMk/>
            <pc:sldMk cId="3270905517" sldId="272"/>
            <ac:spMk id="3" creationId="{32A3574E-8C0C-9996-AB42-0C940A6974E5}"/>
          </ac:spMkLst>
        </pc:spChg>
      </pc:sldChg>
    </pc:docChg>
  </pc:docChgLst>
  <pc:docChgLst>
    <pc:chgData name="Stephanie Ewbank" userId="cc87fe66-1be2-4ce1-ac11-3e7d173ca58b" providerId="ADAL" clId="{48FB0462-5047-7145-AE23-8900560BB75A}"/>
    <pc:docChg chg="modSld">
      <pc:chgData name="Stephanie Ewbank" userId="cc87fe66-1be2-4ce1-ac11-3e7d173ca58b" providerId="ADAL" clId="{48FB0462-5047-7145-AE23-8900560BB75A}" dt="2023-11-07T05:48:44.848" v="11" actId="1076"/>
      <pc:docMkLst>
        <pc:docMk/>
      </pc:docMkLst>
      <pc:sldChg chg="modSp mod">
        <pc:chgData name="Stephanie Ewbank" userId="cc87fe66-1be2-4ce1-ac11-3e7d173ca58b" providerId="ADAL" clId="{48FB0462-5047-7145-AE23-8900560BB75A}" dt="2023-11-07T05:48:44.848" v="11" actId="1076"/>
        <pc:sldMkLst>
          <pc:docMk/>
          <pc:sldMk cId="1627130361" sldId="256"/>
        </pc:sldMkLst>
        <pc:picChg chg="mod">
          <ac:chgData name="Stephanie Ewbank" userId="cc87fe66-1be2-4ce1-ac11-3e7d173ca58b" providerId="ADAL" clId="{48FB0462-5047-7145-AE23-8900560BB75A}" dt="2023-11-07T05:48:44.848" v="11" actId="1076"/>
          <ac:picMkLst>
            <pc:docMk/>
            <pc:sldMk cId="1627130361" sldId="256"/>
            <ac:picMk id="4" creationId="{6454E973-B037-D643-F48B-834027F30D5D}"/>
          </ac:picMkLst>
        </pc:picChg>
      </pc:sldChg>
      <pc:sldChg chg="modSp mod">
        <pc:chgData name="Stephanie Ewbank" userId="cc87fe66-1be2-4ce1-ac11-3e7d173ca58b" providerId="ADAL" clId="{48FB0462-5047-7145-AE23-8900560BB75A}" dt="2023-11-07T05:36:57.058" v="2" actId="20577"/>
        <pc:sldMkLst>
          <pc:docMk/>
          <pc:sldMk cId="1229118200" sldId="260"/>
        </pc:sldMkLst>
        <pc:spChg chg="mod">
          <ac:chgData name="Stephanie Ewbank" userId="cc87fe66-1be2-4ce1-ac11-3e7d173ca58b" providerId="ADAL" clId="{48FB0462-5047-7145-AE23-8900560BB75A}" dt="2023-11-07T05:36:57.058" v="2" actId="20577"/>
          <ac:spMkLst>
            <pc:docMk/>
            <pc:sldMk cId="1229118200" sldId="260"/>
            <ac:spMk id="3" creationId="{215F592A-428E-2F6C-9950-5402295D7841}"/>
          </ac:spMkLst>
        </pc:spChg>
      </pc:sldChg>
      <pc:sldChg chg="modSp mod">
        <pc:chgData name="Stephanie Ewbank" userId="cc87fe66-1be2-4ce1-ac11-3e7d173ca58b" providerId="ADAL" clId="{48FB0462-5047-7145-AE23-8900560BB75A}" dt="2023-11-07T05:43:30.856" v="9" actId="20577"/>
        <pc:sldMkLst>
          <pc:docMk/>
          <pc:sldMk cId="3288754019" sldId="263"/>
        </pc:sldMkLst>
        <pc:spChg chg="mod">
          <ac:chgData name="Stephanie Ewbank" userId="cc87fe66-1be2-4ce1-ac11-3e7d173ca58b" providerId="ADAL" clId="{48FB0462-5047-7145-AE23-8900560BB75A}" dt="2023-11-07T05:43:30.856" v="9" actId="20577"/>
          <ac:spMkLst>
            <pc:docMk/>
            <pc:sldMk cId="3288754019" sldId="263"/>
            <ac:spMk id="3" creationId="{8F2D8BDE-84E0-13AD-D0DE-418484BFF990}"/>
          </ac:spMkLst>
        </pc:spChg>
      </pc:sldChg>
      <pc:sldChg chg="modSp mod">
        <pc:chgData name="Stephanie Ewbank" userId="cc87fe66-1be2-4ce1-ac11-3e7d173ca58b" providerId="ADAL" clId="{48FB0462-5047-7145-AE23-8900560BB75A}" dt="2023-11-07T05:43:42.170" v="10" actId="20577"/>
        <pc:sldMkLst>
          <pc:docMk/>
          <pc:sldMk cId="1698536651" sldId="274"/>
        </pc:sldMkLst>
        <pc:spChg chg="mod">
          <ac:chgData name="Stephanie Ewbank" userId="cc87fe66-1be2-4ce1-ac11-3e7d173ca58b" providerId="ADAL" clId="{48FB0462-5047-7145-AE23-8900560BB75A}" dt="2023-11-07T05:43:42.170" v="10" actId="20577"/>
          <ac:spMkLst>
            <pc:docMk/>
            <pc:sldMk cId="1698536651" sldId="274"/>
            <ac:spMk id="3" creationId="{3E3318AC-10A4-4787-02FA-3EB8F3C82E7E}"/>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2A1A2-8FBD-4B46-B038-E2E3F75176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3529706-7B3F-4651-96B0-B7BEFFD101D1}">
      <dgm:prSet/>
      <dgm:spPr/>
      <dgm:t>
        <a:bodyPr/>
        <a:lstStyle/>
        <a:p>
          <a:r>
            <a:rPr lang="en-US"/>
            <a:t>Developer/Owner/Client/Employer</a:t>
          </a:r>
        </a:p>
      </dgm:t>
    </dgm:pt>
    <dgm:pt modelId="{2CE8199D-1175-461E-9981-FFBAB5FCB382}" type="parTrans" cxnId="{48CEFFBD-E966-429E-A2AC-E7B3B6FAA41C}">
      <dgm:prSet/>
      <dgm:spPr/>
      <dgm:t>
        <a:bodyPr/>
        <a:lstStyle/>
        <a:p>
          <a:endParaRPr lang="en-US"/>
        </a:p>
      </dgm:t>
    </dgm:pt>
    <dgm:pt modelId="{71BD953C-C5F5-4DD9-BD92-7E9169ABB3AE}" type="sibTrans" cxnId="{48CEFFBD-E966-429E-A2AC-E7B3B6FAA41C}">
      <dgm:prSet/>
      <dgm:spPr/>
      <dgm:t>
        <a:bodyPr/>
        <a:lstStyle/>
        <a:p>
          <a:endParaRPr lang="en-US"/>
        </a:p>
      </dgm:t>
    </dgm:pt>
    <dgm:pt modelId="{C048FC79-C502-4DA7-9154-08647940F4B1}">
      <dgm:prSet/>
      <dgm:spPr/>
      <dgm:t>
        <a:bodyPr/>
        <a:lstStyle/>
        <a:p>
          <a:r>
            <a:rPr lang="en-US"/>
            <a:t>Architect/Contract Administrator</a:t>
          </a:r>
        </a:p>
      </dgm:t>
    </dgm:pt>
    <dgm:pt modelId="{B3577EB4-1ADD-4C66-BF74-F7574ECDFAE4}" type="parTrans" cxnId="{A477DAFB-FD2F-44FF-8EC3-4FB321C10FB4}">
      <dgm:prSet/>
      <dgm:spPr/>
      <dgm:t>
        <a:bodyPr/>
        <a:lstStyle/>
        <a:p>
          <a:endParaRPr lang="en-US"/>
        </a:p>
      </dgm:t>
    </dgm:pt>
    <dgm:pt modelId="{0A4C9210-C9A1-409A-B5EC-2E086718861F}" type="sibTrans" cxnId="{A477DAFB-FD2F-44FF-8EC3-4FB321C10FB4}">
      <dgm:prSet/>
      <dgm:spPr/>
      <dgm:t>
        <a:bodyPr/>
        <a:lstStyle/>
        <a:p>
          <a:endParaRPr lang="en-US"/>
        </a:p>
      </dgm:t>
    </dgm:pt>
    <dgm:pt modelId="{A9114194-164E-45CE-B005-CE02FEA14EE5}">
      <dgm:prSet/>
      <dgm:spPr/>
      <dgm:t>
        <a:bodyPr/>
        <a:lstStyle/>
        <a:p>
          <a:r>
            <a:rPr lang="en-US"/>
            <a:t>Quantity Surveyor</a:t>
          </a:r>
        </a:p>
      </dgm:t>
    </dgm:pt>
    <dgm:pt modelId="{DBB7590A-A43C-4D1C-B107-08AC000D6CA1}" type="parTrans" cxnId="{ED718B77-98BE-491B-A381-E49A6F54CA6C}">
      <dgm:prSet/>
      <dgm:spPr/>
      <dgm:t>
        <a:bodyPr/>
        <a:lstStyle/>
        <a:p>
          <a:endParaRPr lang="en-US"/>
        </a:p>
      </dgm:t>
    </dgm:pt>
    <dgm:pt modelId="{0ED5E1D1-DA5F-404C-A9B2-39986A274227}" type="sibTrans" cxnId="{ED718B77-98BE-491B-A381-E49A6F54CA6C}">
      <dgm:prSet/>
      <dgm:spPr/>
      <dgm:t>
        <a:bodyPr/>
        <a:lstStyle/>
        <a:p>
          <a:endParaRPr lang="en-US"/>
        </a:p>
      </dgm:t>
    </dgm:pt>
    <dgm:pt modelId="{61B60B2D-3160-4532-B608-87028A8F621A}">
      <dgm:prSet/>
      <dgm:spPr/>
      <dgm:t>
        <a:bodyPr/>
        <a:lstStyle/>
        <a:p>
          <a:r>
            <a:rPr lang="en-US"/>
            <a:t>Main Contractor</a:t>
          </a:r>
        </a:p>
      </dgm:t>
    </dgm:pt>
    <dgm:pt modelId="{D07A3C2D-8F2D-4BEF-AE8A-7E785FFEFDDA}" type="parTrans" cxnId="{91EBF95D-1292-4A7B-A665-A0F1A72923F7}">
      <dgm:prSet/>
      <dgm:spPr/>
      <dgm:t>
        <a:bodyPr/>
        <a:lstStyle/>
        <a:p>
          <a:endParaRPr lang="en-US"/>
        </a:p>
      </dgm:t>
    </dgm:pt>
    <dgm:pt modelId="{89943744-9F74-4CAC-97B8-63FA6AE5095E}" type="sibTrans" cxnId="{91EBF95D-1292-4A7B-A665-A0F1A72923F7}">
      <dgm:prSet/>
      <dgm:spPr/>
      <dgm:t>
        <a:bodyPr/>
        <a:lstStyle/>
        <a:p>
          <a:endParaRPr lang="en-US"/>
        </a:p>
      </dgm:t>
    </dgm:pt>
    <dgm:pt modelId="{2281FD71-05E8-4413-9D53-33194410B7F3}">
      <dgm:prSet/>
      <dgm:spPr/>
      <dgm:t>
        <a:bodyPr/>
        <a:lstStyle/>
        <a:p>
          <a:r>
            <a:rPr lang="en-US"/>
            <a:t>Sub-contractors</a:t>
          </a:r>
        </a:p>
      </dgm:t>
    </dgm:pt>
    <dgm:pt modelId="{08E16F3A-D2DC-465E-991E-B21DB1D4270B}" type="parTrans" cxnId="{238542C6-845A-4359-8C4F-817E8E15D739}">
      <dgm:prSet/>
      <dgm:spPr/>
      <dgm:t>
        <a:bodyPr/>
        <a:lstStyle/>
        <a:p>
          <a:endParaRPr lang="en-US"/>
        </a:p>
      </dgm:t>
    </dgm:pt>
    <dgm:pt modelId="{72186CB8-A885-48BC-90D2-62F8DC9EFF37}" type="sibTrans" cxnId="{238542C6-845A-4359-8C4F-817E8E15D739}">
      <dgm:prSet/>
      <dgm:spPr/>
      <dgm:t>
        <a:bodyPr/>
        <a:lstStyle/>
        <a:p>
          <a:endParaRPr lang="en-US"/>
        </a:p>
      </dgm:t>
    </dgm:pt>
    <dgm:pt modelId="{B5B4326C-212A-4EDB-839C-0C90CB54B499}">
      <dgm:prSet/>
      <dgm:spPr/>
      <dgm:t>
        <a:bodyPr/>
        <a:lstStyle/>
        <a:p>
          <a:r>
            <a:rPr lang="en-US" dirty="0"/>
            <a:t>Engineer </a:t>
          </a:r>
        </a:p>
      </dgm:t>
    </dgm:pt>
    <dgm:pt modelId="{C605F170-08E1-47AE-8C30-665CF5E0F23A}" type="parTrans" cxnId="{C34B9622-ED74-4310-946B-073D1CE42FCA}">
      <dgm:prSet/>
      <dgm:spPr/>
      <dgm:t>
        <a:bodyPr/>
        <a:lstStyle/>
        <a:p>
          <a:endParaRPr lang="en-US"/>
        </a:p>
      </dgm:t>
    </dgm:pt>
    <dgm:pt modelId="{B40FC101-4669-4E2B-AB56-F655C328E453}" type="sibTrans" cxnId="{C34B9622-ED74-4310-946B-073D1CE42FCA}">
      <dgm:prSet/>
      <dgm:spPr/>
      <dgm:t>
        <a:bodyPr/>
        <a:lstStyle/>
        <a:p>
          <a:endParaRPr lang="en-US"/>
        </a:p>
      </dgm:t>
    </dgm:pt>
    <dgm:pt modelId="{E5B5EF18-39FF-9D40-A53F-D4918B6B7C26}" type="pres">
      <dgm:prSet presAssocID="{1D12A1A2-8FBD-4B46-B038-E2E3F7517689}" presName="linear" presStyleCnt="0">
        <dgm:presLayoutVars>
          <dgm:animLvl val="lvl"/>
          <dgm:resizeHandles val="exact"/>
        </dgm:presLayoutVars>
      </dgm:prSet>
      <dgm:spPr/>
    </dgm:pt>
    <dgm:pt modelId="{8789872A-3112-8644-92C1-0E60B86AE173}" type="pres">
      <dgm:prSet presAssocID="{33529706-7B3F-4651-96B0-B7BEFFD101D1}" presName="parentText" presStyleLbl="node1" presStyleIdx="0" presStyleCnt="6">
        <dgm:presLayoutVars>
          <dgm:chMax val="0"/>
          <dgm:bulletEnabled val="1"/>
        </dgm:presLayoutVars>
      </dgm:prSet>
      <dgm:spPr/>
    </dgm:pt>
    <dgm:pt modelId="{2B690C3A-364C-0D4E-895B-DB7A6EF8C9A6}" type="pres">
      <dgm:prSet presAssocID="{71BD953C-C5F5-4DD9-BD92-7E9169ABB3AE}" presName="spacer" presStyleCnt="0"/>
      <dgm:spPr/>
    </dgm:pt>
    <dgm:pt modelId="{E0F3E4BA-5374-2940-8AB3-C50A3FDCC71A}" type="pres">
      <dgm:prSet presAssocID="{C048FC79-C502-4DA7-9154-08647940F4B1}" presName="parentText" presStyleLbl="node1" presStyleIdx="1" presStyleCnt="6">
        <dgm:presLayoutVars>
          <dgm:chMax val="0"/>
          <dgm:bulletEnabled val="1"/>
        </dgm:presLayoutVars>
      </dgm:prSet>
      <dgm:spPr/>
    </dgm:pt>
    <dgm:pt modelId="{2662F40D-46D7-BE48-96F5-4453BC08D361}" type="pres">
      <dgm:prSet presAssocID="{0A4C9210-C9A1-409A-B5EC-2E086718861F}" presName="spacer" presStyleCnt="0"/>
      <dgm:spPr/>
    </dgm:pt>
    <dgm:pt modelId="{363A5AB8-3EE7-E548-9631-C65F0573284E}" type="pres">
      <dgm:prSet presAssocID="{A9114194-164E-45CE-B005-CE02FEA14EE5}" presName="parentText" presStyleLbl="node1" presStyleIdx="2" presStyleCnt="6">
        <dgm:presLayoutVars>
          <dgm:chMax val="0"/>
          <dgm:bulletEnabled val="1"/>
        </dgm:presLayoutVars>
      </dgm:prSet>
      <dgm:spPr/>
    </dgm:pt>
    <dgm:pt modelId="{6C1F3C85-0D92-0A4C-BDF8-74205430F515}" type="pres">
      <dgm:prSet presAssocID="{0ED5E1D1-DA5F-404C-A9B2-39986A274227}" presName="spacer" presStyleCnt="0"/>
      <dgm:spPr/>
    </dgm:pt>
    <dgm:pt modelId="{FBB96878-98E7-FC4F-A84D-F4FF1C7B66B7}" type="pres">
      <dgm:prSet presAssocID="{61B60B2D-3160-4532-B608-87028A8F621A}" presName="parentText" presStyleLbl="node1" presStyleIdx="3" presStyleCnt="6">
        <dgm:presLayoutVars>
          <dgm:chMax val="0"/>
          <dgm:bulletEnabled val="1"/>
        </dgm:presLayoutVars>
      </dgm:prSet>
      <dgm:spPr/>
    </dgm:pt>
    <dgm:pt modelId="{D911C8EA-68FD-B646-8E00-2052EF9D12D2}" type="pres">
      <dgm:prSet presAssocID="{89943744-9F74-4CAC-97B8-63FA6AE5095E}" presName="spacer" presStyleCnt="0"/>
      <dgm:spPr/>
    </dgm:pt>
    <dgm:pt modelId="{FE2A143F-53B5-B048-94FC-4B584AD139BA}" type="pres">
      <dgm:prSet presAssocID="{2281FD71-05E8-4413-9D53-33194410B7F3}" presName="parentText" presStyleLbl="node1" presStyleIdx="4" presStyleCnt="6">
        <dgm:presLayoutVars>
          <dgm:chMax val="0"/>
          <dgm:bulletEnabled val="1"/>
        </dgm:presLayoutVars>
      </dgm:prSet>
      <dgm:spPr/>
    </dgm:pt>
    <dgm:pt modelId="{ACC7D93A-C988-A64E-89D2-B575ABE1E442}" type="pres">
      <dgm:prSet presAssocID="{72186CB8-A885-48BC-90D2-62F8DC9EFF37}" presName="spacer" presStyleCnt="0"/>
      <dgm:spPr/>
    </dgm:pt>
    <dgm:pt modelId="{DA1F20C4-98A4-D345-A412-CCEC08200DE3}" type="pres">
      <dgm:prSet presAssocID="{B5B4326C-212A-4EDB-839C-0C90CB54B499}" presName="parentText" presStyleLbl="node1" presStyleIdx="5" presStyleCnt="6">
        <dgm:presLayoutVars>
          <dgm:chMax val="0"/>
          <dgm:bulletEnabled val="1"/>
        </dgm:presLayoutVars>
      </dgm:prSet>
      <dgm:spPr/>
    </dgm:pt>
  </dgm:ptLst>
  <dgm:cxnLst>
    <dgm:cxn modelId="{C34B9622-ED74-4310-946B-073D1CE42FCA}" srcId="{1D12A1A2-8FBD-4B46-B038-E2E3F7517689}" destId="{B5B4326C-212A-4EDB-839C-0C90CB54B499}" srcOrd="5" destOrd="0" parTransId="{C605F170-08E1-47AE-8C30-665CF5E0F23A}" sibTransId="{B40FC101-4669-4E2B-AB56-F655C328E453}"/>
    <dgm:cxn modelId="{91EBF95D-1292-4A7B-A665-A0F1A72923F7}" srcId="{1D12A1A2-8FBD-4B46-B038-E2E3F7517689}" destId="{61B60B2D-3160-4532-B608-87028A8F621A}" srcOrd="3" destOrd="0" parTransId="{D07A3C2D-8F2D-4BEF-AE8A-7E785FFEFDDA}" sibTransId="{89943744-9F74-4CAC-97B8-63FA6AE5095E}"/>
    <dgm:cxn modelId="{72E41A49-C2FF-0F48-8227-E390C48C08A0}" type="presOf" srcId="{33529706-7B3F-4651-96B0-B7BEFFD101D1}" destId="{8789872A-3112-8644-92C1-0E60B86AE173}" srcOrd="0" destOrd="0" presId="urn:microsoft.com/office/officeart/2005/8/layout/vList2"/>
    <dgm:cxn modelId="{55BABE6C-5E47-224C-B629-1D6770796D9B}" type="presOf" srcId="{2281FD71-05E8-4413-9D53-33194410B7F3}" destId="{FE2A143F-53B5-B048-94FC-4B584AD139BA}" srcOrd="0" destOrd="0" presId="urn:microsoft.com/office/officeart/2005/8/layout/vList2"/>
    <dgm:cxn modelId="{ED718B77-98BE-491B-A381-E49A6F54CA6C}" srcId="{1D12A1A2-8FBD-4B46-B038-E2E3F7517689}" destId="{A9114194-164E-45CE-B005-CE02FEA14EE5}" srcOrd="2" destOrd="0" parTransId="{DBB7590A-A43C-4D1C-B107-08AC000D6CA1}" sibTransId="{0ED5E1D1-DA5F-404C-A9B2-39986A274227}"/>
    <dgm:cxn modelId="{AD064F81-360E-EA4C-AE84-9BCC5B8B87C1}" type="presOf" srcId="{A9114194-164E-45CE-B005-CE02FEA14EE5}" destId="{363A5AB8-3EE7-E548-9631-C65F0573284E}" srcOrd="0" destOrd="0" presId="urn:microsoft.com/office/officeart/2005/8/layout/vList2"/>
    <dgm:cxn modelId="{F5A62FA3-2412-BA41-A569-E4005C8E0753}" type="presOf" srcId="{B5B4326C-212A-4EDB-839C-0C90CB54B499}" destId="{DA1F20C4-98A4-D345-A412-CCEC08200DE3}" srcOrd="0" destOrd="0" presId="urn:microsoft.com/office/officeart/2005/8/layout/vList2"/>
    <dgm:cxn modelId="{48CEFFBD-E966-429E-A2AC-E7B3B6FAA41C}" srcId="{1D12A1A2-8FBD-4B46-B038-E2E3F7517689}" destId="{33529706-7B3F-4651-96B0-B7BEFFD101D1}" srcOrd="0" destOrd="0" parTransId="{2CE8199D-1175-461E-9981-FFBAB5FCB382}" sibTransId="{71BD953C-C5F5-4DD9-BD92-7E9169ABB3AE}"/>
    <dgm:cxn modelId="{B6BA21C6-1C54-7248-AF2D-8071B468973D}" type="presOf" srcId="{1D12A1A2-8FBD-4B46-B038-E2E3F7517689}" destId="{E5B5EF18-39FF-9D40-A53F-D4918B6B7C26}" srcOrd="0" destOrd="0" presId="urn:microsoft.com/office/officeart/2005/8/layout/vList2"/>
    <dgm:cxn modelId="{EDEE5CC6-5714-5845-856E-1190635E51BE}" type="presOf" srcId="{C048FC79-C502-4DA7-9154-08647940F4B1}" destId="{E0F3E4BA-5374-2940-8AB3-C50A3FDCC71A}" srcOrd="0" destOrd="0" presId="urn:microsoft.com/office/officeart/2005/8/layout/vList2"/>
    <dgm:cxn modelId="{238542C6-845A-4359-8C4F-817E8E15D739}" srcId="{1D12A1A2-8FBD-4B46-B038-E2E3F7517689}" destId="{2281FD71-05E8-4413-9D53-33194410B7F3}" srcOrd="4" destOrd="0" parTransId="{08E16F3A-D2DC-465E-991E-B21DB1D4270B}" sibTransId="{72186CB8-A885-48BC-90D2-62F8DC9EFF37}"/>
    <dgm:cxn modelId="{6625F1EF-4FA2-7442-A4F9-A6BF9D133F7F}" type="presOf" srcId="{61B60B2D-3160-4532-B608-87028A8F621A}" destId="{FBB96878-98E7-FC4F-A84D-F4FF1C7B66B7}" srcOrd="0" destOrd="0" presId="urn:microsoft.com/office/officeart/2005/8/layout/vList2"/>
    <dgm:cxn modelId="{A477DAFB-FD2F-44FF-8EC3-4FB321C10FB4}" srcId="{1D12A1A2-8FBD-4B46-B038-E2E3F7517689}" destId="{C048FC79-C502-4DA7-9154-08647940F4B1}" srcOrd="1" destOrd="0" parTransId="{B3577EB4-1ADD-4C66-BF74-F7574ECDFAE4}" sibTransId="{0A4C9210-C9A1-409A-B5EC-2E086718861F}"/>
    <dgm:cxn modelId="{8683DD23-7E46-0A48-B62D-3C663F3387D4}" type="presParOf" srcId="{E5B5EF18-39FF-9D40-A53F-D4918B6B7C26}" destId="{8789872A-3112-8644-92C1-0E60B86AE173}" srcOrd="0" destOrd="0" presId="urn:microsoft.com/office/officeart/2005/8/layout/vList2"/>
    <dgm:cxn modelId="{188111BB-CDEE-484D-BD0D-EF76E673E877}" type="presParOf" srcId="{E5B5EF18-39FF-9D40-A53F-D4918B6B7C26}" destId="{2B690C3A-364C-0D4E-895B-DB7A6EF8C9A6}" srcOrd="1" destOrd="0" presId="urn:microsoft.com/office/officeart/2005/8/layout/vList2"/>
    <dgm:cxn modelId="{4786C846-DAF3-334E-87DA-71C5F4D913BA}" type="presParOf" srcId="{E5B5EF18-39FF-9D40-A53F-D4918B6B7C26}" destId="{E0F3E4BA-5374-2940-8AB3-C50A3FDCC71A}" srcOrd="2" destOrd="0" presId="urn:microsoft.com/office/officeart/2005/8/layout/vList2"/>
    <dgm:cxn modelId="{FB091ACC-10E2-024B-B1E9-8539BD1DD295}" type="presParOf" srcId="{E5B5EF18-39FF-9D40-A53F-D4918B6B7C26}" destId="{2662F40D-46D7-BE48-96F5-4453BC08D361}" srcOrd="3" destOrd="0" presId="urn:microsoft.com/office/officeart/2005/8/layout/vList2"/>
    <dgm:cxn modelId="{DD7B7796-B62F-B04E-9D66-767625D2DA8A}" type="presParOf" srcId="{E5B5EF18-39FF-9D40-A53F-D4918B6B7C26}" destId="{363A5AB8-3EE7-E548-9631-C65F0573284E}" srcOrd="4" destOrd="0" presId="urn:microsoft.com/office/officeart/2005/8/layout/vList2"/>
    <dgm:cxn modelId="{9E4F418D-5827-CE43-A88F-FD8789035825}" type="presParOf" srcId="{E5B5EF18-39FF-9D40-A53F-D4918B6B7C26}" destId="{6C1F3C85-0D92-0A4C-BDF8-74205430F515}" srcOrd="5" destOrd="0" presId="urn:microsoft.com/office/officeart/2005/8/layout/vList2"/>
    <dgm:cxn modelId="{49879EEA-647D-1540-9C3C-ECAB28A60555}" type="presParOf" srcId="{E5B5EF18-39FF-9D40-A53F-D4918B6B7C26}" destId="{FBB96878-98E7-FC4F-A84D-F4FF1C7B66B7}" srcOrd="6" destOrd="0" presId="urn:microsoft.com/office/officeart/2005/8/layout/vList2"/>
    <dgm:cxn modelId="{0E9DF4E8-8B97-1D4C-9E68-9B52C35A8005}" type="presParOf" srcId="{E5B5EF18-39FF-9D40-A53F-D4918B6B7C26}" destId="{D911C8EA-68FD-B646-8E00-2052EF9D12D2}" srcOrd="7" destOrd="0" presId="urn:microsoft.com/office/officeart/2005/8/layout/vList2"/>
    <dgm:cxn modelId="{21A8F123-D813-3347-9F5D-27E9F67F6CC9}" type="presParOf" srcId="{E5B5EF18-39FF-9D40-A53F-D4918B6B7C26}" destId="{FE2A143F-53B5-B048-94FC-4B584AD139BA}" srcOrd="8" destOrd="0" presId="urn:microsoft.com/office/officeart/2005/8/layout/vList2"/>
    <dgm:cxn modelId="{35ADFA03-2790-B448-8385-D878119B3B0F}" type="presParOf" srcId="{E5B5EF18-39FF-9D40-A53F-D4918B6B7C26}" destId="{ACC7D93A-C988-A64E-89D2-B575ABE1E442}" srcOrd="9" destOrd="0" presId="urn:microsoft.com/office/officeart/2005/8/layout/vList2"/>
    <dgm:cxn modelId="{A167DA8A-E2C9-8A4E-92EB-84499814B8FB}" type="presParOf" srcId="{E5B5EF18-39FF-9D40-A53F-D4918B6B7C26}" destId="{DA1F20C4-98A4-D345-A412-CCEC08200DE3}"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B739D2-71C3-43CF-B826-DA81D87F545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629E875-A900-4523-B7A5-BE586B06D5A9}">
      <dgm:prSet/>
      <dgm:spPr/>
      <dgm:t>
        <a:bodyPr/>
        <a:lstStyle/>
        <a:p>
          <a:pPr>
            <a:defRPr cap="all"/>
          </a:pPr>
          <a:r>
            <a:rPr lang="en-US"/>
            <a:t>Scope of Work</a:t>
          </a:r>
        </a:p>
      </dgm:t>
    </dgm:pt>
    <dgm:pt modelId="{F8FC36FE-22C8-4F59-AC2D-B844002D32BC}" type="parTrans" cxnId="{AD3F1D2F-3D31-4E09-A222-76F9CFB90916}">
      <dgm:prSet/>
      <dgm:spPr/>
      <dgm:t>
        <a:bodyPr/>
        <a:lstStyle/>
        <a:p>
          <a:endParaRPr lang="en-US"/>
        </a:p>
      </dgm:t>
    </dgm:pt>
    <dgm:pt modelId="{134B62EA-EDBD-44E2-8B2F-9FAC836C19CC}" type="sibTrans" cxnId="{AD3F1D2F-3D31-4E09-A222-76F9CFB90916}">
      <dgm:prSet/>
      <dgm:spPr/>
      <dgm:t>
        <a:bodyPr/>
        <a:lstStyle/>
        <a:p>
          <a:endParaRPr lang="en-US"/>
        </a:p>
      </dgm:t>
    </dgm:pt>
    <dgm:pt modelId="{56FEF19A-8BD4-40DA-8F5B-F7476E681334}">
      <dgm:prSet/>
      <dgm:spPr/>
      <dgm:t>
        <a:bodyPr/>
        <a:lstStyle/>
        <a:p>
          <a:pPr>
            <a:defRPr cap="all"/>
          </a:pPr>
          <a:r>
            <a:rPr lang="en-US"/>
            <a:t>Contract Sum</a:t>
          </a:r>
        </a:p>
      </dgm:t>
    </dgm:pt>
    <dgm:pt modelId="{151A98CE-9A49-4DF3-939A-1A85D9D423CC}" type="parTrans" cxnId="{0F9BFA49-67F6-4439-B629-8A91AAB4B5C6}">
      <dgm:prSet/>
      <dgm:spPr/>
      <dgm:t>
        <a:bodyPr/>
        <a:lstStyle/>
        <a:p>
          <a:endParaRPr lang="en-US"/>
        </a:p>
      </dgm:t>
    </dgm:pt>
    <dgm:pt modelId="{26C546B5-FBDB-49B1-8B9A-15F558CE5042}" type="sibTrans" cxnId="{0F9BFA49-67F6-4439-B629-8A91AAB4B5C6}">
      <dgm:prSet/>
      <dgm:spPr/>
      <dgm:t>
        <a:bodyPr/>
        <a:lstStyle/>
        <a:p>
          <a:endParaRPr lang="en-US"/>
        </a:p>
      </dgm:t>
    </dgm:pt>
    <dgm:pt modelId="{8A723F6F-5DC9-4220-8ABD-92BF3883E1F3}">
      <dgm:prSet/>
      <dgm:spPr/>
      <dgm:t>
        <a:bodyPr/>
        <a:lstStyle/>
        <a:p>
          <a:pPr>
            <a:defRPr cap="all"/>
          </a:pPr>
          <a:r>
            <a:rPr lang="en-US"/>
            <a:t>Payment Schedule</a:t>
          </a:r>
        </a:p>
      </dgm:t>
    </dgm:pt>
    <dgm:pt modelId="{45A658F2-4A65-453E-8809-F1A2941BB7CC}" type="parTrans" cxnId="{C5FC8DD2-5D3D-472D-88D2-76F49371D4F8}">
      <dgm:prSet/>
      <dgm:spPr/>
      <dgm:t>
        <a:bodyPr/>
        <a:lstStyle/>
        <a:p>
          <a:endParaRPr lang="en-US"/>
        </a:p>
      </dgm:t>
    </dgm:pt>
    <dgm:pt modelId="{9558DCDB-632D-49A1-B90B-1F0DDDC5D250}" type="sibTrans" cxnId="{C5FC8DD2-5D3D-472D-88D2-76F49371D4F8}">
      <dgm:prSet/>
      <dgm:spPr/>
      <dgm:t>
        <a:bodyPr/>
        <a:lstStyle/>
        <a:p>
          <a:endParaRPr lang="en-US"/>
        </a:p>
      </dgm:t>
    </dgm:pt>
    <dgm:pt modelId="{F9A0FE78-66D4-4BA6-B5F3-8A04BB545382}">
      <dgm:prSet/>
      <dgm:spPr/>
      <dgm:t>
        <a:bodyPr/>
        <a:lstStyle/>
        <a:p>
          <a:pPr>
            <a:defRPr cap="all"/>
          </a:pPr>
          <a:r>
            <a:rPr lang="en-US"/>
            <a:t>Timelines</a:t>
          </a:r>
        </a:p>
      </dgm:t>
    </dgm:pt>
    <dgm:pt modelId="{279FF2F2-ABDB-46D4-B553-6BF69D4D2C27}" type="parTrans" cxnId="{DC6325DC-A2E5-42F0-B8DE-2FE673822FBF}">
      <dgm:prSet/>
      <dgm:spPr/>
      <dgm:t>
        <a:bodyPr/>
        <a:lstStyle/>
        <a:p>
          <a:endParaRPr lang="en-US"/>
        </a:p>
      </dgm:t>
    </dgm:pt>
    <dgm:pt modelId="{63486F9B-A15C-444F-9C7A-FF53BF4A20A5}" type="sibTrans" cxnId="{DC6325DC-A2E5-42F0-B8DE-2FE673822FBF}">
      <dgm:prSet/>
      <dgm:spPr/>
      <dgm:t>
        <a:bodyPr/>
        <a:lstStyle/>
        <a:p>
          <a:endParaRPr lang="en-US"/>
        </a:p>
      </dgm:t>
    </dgm:pt>
    <dgm:pt modelId="{44AEC900-2FB2-4030-8C15-E6903BEDC983}">
      <dgm:prSet/>
      <dgm:spPr/>
      <dgm:t>
        <a:bodyPr/>
        <a:lstStyle/>
        <a:p>
          <a:pPr>
            <a:defRPr cap="all"/>
          </a:pPr>
          <a:r>
            <a:rPr lang="en-US"/>
            <a:t>Variations</a:t>
          </a:r>
        </a:p>
      </dgm:t>
    </dgm:pt>
    <dgm:pt modelId="{95570B6A-8272-456E-BE77-5DF441C4564A}" type="parTrans" cxnId="{72E7F1D8-E932-4B51-BF2C-88BA961E95F5}">
      <dgm:prSet/>
      <dgm:spPr/>
      <dgm:t>
        <a:bodyPr/>
        <a:lstStyle/>
        <a:p>
          <a:endParaRPr lang="en-US"/>
        </a:p>
      </dgm:t>
    </dgm:pt>
    <dgm:pt modelId="{1353934C-EB47-4B63-B06F-97FC7BA553B6}" type="sibTrans" cxnId="{72E7F1D8-E932-4B51-BF2C-88BA961E95F5}">
      <dgm:prSet/>
      <dgm:spPr/>
      <dgm:t>
        <a:bodyPr/>
        <a:lstStyle/>
        <a:p>
          <a:endParaRPr lang="en-US"/>
        </a:p>
      </dgm:t>
    </dgm:pt>
    <dgm:pt modelId="{6E2A07C6-FF52-46C7-9C7B-FB93A3E1F048}">
      <dgm:prSet/>
      <dgm:spPr/>
      <dgm:t>
        <a:bodyPr/>
        <a:lstStyle/>
        <a:p>
          <a:pPr>
            <a:defRPr cap="all"/>
          </a:pPr>
          <a:r>
            <a:rPr lang="en-US"/>
            <a:t>Liability for Defects</a:t>
          </a:r>
        </a:p>
      </dgm:t>
    </dgm:pt>
    <dgm:pt modelId="{CA0B275E-AF68-4223-92AA-29FF840EF340}" type="parTrans" cxnId="{DF1FE427-33A2-48A8-8029-FEBB52254DAF}">
      <dgm:prSet/>
      <dgm:spPr/>
      <dgm:t>
        <a:bodyPr/>
        <a:lstStyle/>
        <a:p>
          <a:endParaRPr lang="en-US"/>
        </a:p>
      </dgm:t>
    </dgm:pt>
    <dgm:pt modelId="{0709786D-3F34-444E-A4B2-46CE82D8B981}" type="sibTrans" cxnId="{DF1FE427-33A2-48A8-8029-FEBB52254DAF}">
      <dgm:prSet/>
      <dgm:spPr/>
      <dgm:t>
        <a:bodyPr/>
        <a:lstStyle/>
        <a:p>
          <a:endParaRPr lang="en-US"/>
        </a:p>
      </dgm:t>
    </dgm:pt>
    <dgm:pt modelId="{C8698C57-A191-44FB-B63B-5D3DAF8D8E2E}" type="pres">
      <dgm:prSet presAssocID="{53B739D2-71C3-43CF-B826-DA81D87F5453}" presName="root" presStyleCnt="0">
        <dgm:presLayoutVars>
          <dgm:dir/>
          <dgm:resizeHandles val="exact"/>
        </dgm:presLayoutVars>
      </dgm:prSet>
      <dgm:spPr/>
    </dgm:pt>
    <dgm:pt modelId="{F43AC5DC-40D9-4343-B542-544DE22760DB}" type="pres">
      <dgm:prSet presAssocID="{C629E875-A900-4523-B7A5-BE586B06D5A9}" presName="compNode" presStyleCnt="0"/>
      <dgm:spPr/>
    </dgm:pt>
    <dgm:pt modelId="{5929EA33-810A-441C-8063-2FA459057446}" type="pres">
      <dgm:prSet presAssocID="{C629E875-A900-4523-B7A5-BE586B06D5A9}" presName="iconBgRect" presStyleLbl="bgShp" presStyleIdx="0" presStyleCnt="6"/>
      <dgm:spPr/>
    </dgm:pt>
    <dgm:pt modelId="{02C33B05-3397-4F09-8263-E21EB64D18D7}" type="pres">
      <dgm:prSet presAssocID="{C629E875-A900-4523-B7A5-BE586B06D5A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cklog"/>
        </a:ext>
      </dgm:extLst>
    </dgm:pt>
    <dgm:pt modelId="{79D088F6-83F1-463B-B720-5BB3786BBEEE}" type="pres">
      <dgm:prSet presAssocID="{C629E875-A900-4523-B7A5-BE586B06D5A9}" presName="spaceRect" presStyleCnt="0"/>
      <dgm:spPr/>
    </dgm:pt>
    <dgm:pt modelId="{61C09FBC-F15E-40E4-AE5E-D303DDED6673}" type="pres">
      <dgm:prSet presAssocID="{C629E875-A900-4523-B7A5-BE586B06D5A9}" presName="textRect" presStyleLbl="revTx" presStyleIdx="0" presStyleCnt="6">
        <dgm:presLayoutVars>
          <dgm:chMax val="1"/>
          <dgm:chPref val="1"/>
        </dgm:presLayoutVars>
      </dgm:prSet>
      <dgm:spPr/>
    </dgm:pt>
    <dgm:pt modelId="{DDFA4225-B130-4F90-9426-9C6728CAA89B}" type="pres">
      <dgm:prSet presAssocID="{134B62EA-EDBD-44E2-8B2F-9FAC836C19CC}" presName="sibTrans" presStyleCnt="0"/>
      <dgm:spPr/>
    </dgm:pt>
    <dgm:pt modelId="{A6EAEC9A-742C-4DC9-ADA6-09E2F72A1F3E}" type="pres">
      <dgm:prSet presAssocID="{56FEF19A-8BD4-40DA-8F5B-F7476E681334}" presName="compNode" presStyleCnt="0"/>
      <dgm:spPr/>
    </dgm:pt>
    <dgm:pt modelId="{70C43936-EB4A-4E2C-987E-D4FEF21919FC}" type="pres">
      <dgm:prSet presAssocID="{56FEF19A-8BD4-40DA-8F5B-F7476E681334}" presName="iconBgRect" presStyleLbl="bgShp" presStyleIdx="1" presStyleCnt="6"/>
      <dgm:spPr/>
    </dgm:pt>
    <dgm:pt modelId="{8FC60286-E588-47CC-9021-F2A12988C815}" type="pres">
      <dgm:prSet presAssocID="{56FEF19A-8BD4-40DA-8F5B-F7476E68133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ticles"/>
        </a:ext>
      </dgm:extLst>
    </dgm:pt>
    <dgm:pt modelId="{D7E9EEDB-B41D-4A8C-AAB3-BA89200EF42A}" type="pres">
      <dgm:prSet presAssocID="{56FEF19A-8BD4-40DA-8F5B-F7476E681334}" presName="spaceRect" presStyleCnt="0"/>
      <dgm:spPr/>
    </dgm:pt>
    <dgm:pt modelId="{092EFFE5-E8F4-4759-8F25-87C4D47C2486}" type="pres">
      <dgm:prSet presAssocID="{56FEF19A-8BD4-40DA-8F5B-F7476E681334}" presName="textRect" presStyleLbl="revTx" presStyleIdx="1" presStyleCnt="6">
        <dgm:presLayoutVars>
          <dgm:chMax val="1"/>
          <dgm:chPref val="1"/>
        </dgm:presLayoutVars>
      </dgm:prSet>
      <dgm:spPr/>
    </dgm:pt>
    <dgm:pt modelId="{7A27A3B3-2C64-48B3-BA32-C1AD5C5CF93D}" type="pres">
      <dgm:prSet presAssocID="{26C546B5-FBDB-49B1-8B9A-15F558CE5042}" presName="sibTrans" presStyleCnt="0"/>
      <dgm:spPr/>
    </dgm:pt>
    <dgm:pt modelId="{221FD3AC-2766-4CFB-A1A7-15CDBE449B60}" type="pres">
      <dgm:prSet presAssocID="{8A723F6F-5DC9-4220-8ABD-92BF3883E1F3}" presName="compNode" presStyleCnt="0"/>
      <dgm:spPr/>
    </dgm:pt>
    <dgm:pt modelId="{B8148748-615F-4F4E-A1A2-78BEB60A40F8}" type="pres">
      <dgm:prSet presAssocID="{8A723F6F-5DC9-4220-8ABD-92BF3883E1F3}" presName="iconBgRect" presStyleLbl="bgShp" presStyleIdx="2" presStyleCnt="6"/>
      <dgm:spPr/>
    </dgm:pt>
    <dgm:pt modelId="{8568C86A-CF71-4B3B-A8B4-3305A9B9B322}" type="pres">
      <dgm:prSet presAssocID="{8A723F6F-5DC9-4220-8ABD-92BF3883E1F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pt Check"/>
        </a:ext>
      </dgm:extLst>
    </dgm:pt>
    <dgm:pt modelId="{54595B17-12CA-4D5B-9244-D6AD51AA67BA}" type="pres">
      <dgm:prSet presAssocID="{8A723F6F-5DC9-4220-8ABD-92BF3883E1F3}" presName="spaceRect" presStyleCnt="0"/>
      <dgm:spPr/>
    </dgm:pt>
    <dgm:pt modelId="{3E31C1A9-A2DA-4A6A-854A-864EE461F57C}" type="pres">
      <dgm:prSet presAssocID="{8A723F6F-5DC9-4220-8ABD-92BF3883E1F3}" presName="textRect" presStyleLbl="revTx" presStyleIdx="2" presStyleCnt="6">
        <dgm:presLayoutVars>
          <dgm:chMax val="1"/>
          <dgm:chPref val="1"/>
        </dgm:presLayoutVars>
      </dgm:prSet>
      <dgm:spPr/>
    </dgm:pt>
    <dgm:pt modelId="{11EBA1F7-790A-42C5-A00B-DB7A972B5801}" type="pres">
      <dgm:prSet presAssocID="{9558DCDB-632D-49A1-B90B-1F0DDDC5D250}" presName="sibTrans" presStyleCnt="0"/>
      <dgm:spPr/>
    </dgm:pt>
    <dgm:pt modelId="{1DFF97E9-01C0-42FD-B007-B5044A2BFF0A}" type="pres">
      <dgm:prSet presAssocID="{F9A0FE78-66D4-4BA6-B5F3-8A04BB545382}" presName="compNode" presStyleCnt="0"/>
      <dgm:spPr/>
    </dgm:pt>
    <dgm:pt modelId="{14558666-3A6E-43FB-AD75-00DFAB718CDC}" type="pres">
      <dgm:prSet presAssocID="{F9A0FE78-66D4-4BA6-B5F3-8A04BB545382}" presName="iconBgRect" presStyleLbl="bgShp" presStyleIdx="3" presStyleCnt="6"/>
      <dgm:spPr/>
    </dgm:pt>
    <dgm:pt modelId="{2192D426-C1EB-40DE-969A-60DC7EF61C5A}" type="pres">
      <dgm:prSet presAssocID="{F9A0FE78-66D4-4BA6-B5F3-8A04BB54538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meline"/>
        </a:ext>
      </dgm:extLst>
    </dgm:pt>
    <dgm:pt modelId="{799751E4-C8DC-44B7-810E-96DA0922D517}" type="pres">
      <dgm:prSet presAssocID="{F9A0FE78-66D4-4BA6-B5F3-8A04BB545382}" presName="spaceRect" presStyleCnt="0"/>
      <dgm:spPr/>
    </dgm:pt>
    <dgm:pt modelId="{5B334FE1-9056-44BB-9059-B7FE35446E21}" type="pres">
      <dgm:prSet presAssocID="{F9A0FE78-66D4-4BA6-B5F3-8A04BB545382}" presName="textRect" presStyleLbl="revTx" presStyleIdx="3" presStyleCnt="6">
        <dgm:presLayoutVars>
          <dgm:chMax val="1"/>
          <dgm:chPref val="1"/>
        </dgm:presLayoutVars>
      </dgm:prSet>
      <dgm:spPr/>
    </dgm:pt>
    <dgm:pt modelId="{5F10DD86-B323-47F3-9205-81A5F0AABB3B}" type="pres">
      <dgm:prSet presAssocID="{63486F9B-A15C-444F-9C7A-FF53BF4A20A5}" presName="sibTrans" presStyleCnt="0"/>
      <dgm:spPr/>
    </dgm:pt>
    <dgm:pt modelId="{8838D6D9-957E-4538-AD77-6866AE0D14EA}" type="pres">
      <dgm:prSet presAssocID="{44AEC900-2FB2-4030-8C15-E6903BEDC983}" presName="compNode" presStyleCnt="0"/>
      <dgm:spPr/>
    </dgm:pt>
    <dgm:pt modelId="{93CD2580-2EAC-41D2-9D65-4831C6907059}" type="pres">
      <dgm:prSet presAssocID="{44AEC900-2FB2-4030-8C15-E6903BEDC983}" presName="iconBgRect" presStyleLbl="bgShp" presStyleIdx="4" presStyleCnt="6"/>
      <dgm:spPr/>
    </dgm:pt>
    <dgm:pt modelId="{E378EB8B-CE3F-4B5D-A84B-2DABEE347B3E}" type="pres">
      <dgm:prSet presAssocID="{44AEC900-2FB2-4030-8C15-E6903BEDC98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hirt"/>
        </a:ext>
      </dgm:extLst>
    </dgm:pt>
    <dgm:pt modelId="{22B45BDE-900B-4795-AE9A-B75C0A17FD16}" type="pres">
      <dgm:prSet presAssocID="{44AEC900-2FB2-4030-8C15-E6903BEDC983}" presName="spaceRect" presStyleCnt="0"/>
      <dgm:spPr/>
    </dgm:pt>
    <dgm:pt modelId="{353ACD80-D750-4E38-8AC4-7999359170B6}" type="pres">
      <dgm:prSet presAssocID="{44AEC900-2FB2-4030-8C15-E6903BEDC983}" presName="textRect" presStyleLbl="revTx" presStyleIdx="4" presStyleCnt="6">
        <dgm:presLayoutVars>
          <dgm:chMax val="1"/>
          <dgm:chPref val="1"/>
        </dgm:presLayoutVars>
      </dgm:prSet>
      <dgm:spPr/>
    </dgm:pt>
    <dgm:pt modelId="{4270638F-CD21-431D-806F-937F60790B41}" type="pres">
      <dgm:prSet presAssocID="{1353934C-EB47-4B63-B06F-97FC7BA553B6}" presName="sibTrans" presStyleCnt="0"/>
      <dgm:spPr/>
    </dgm:pt>
    <dgm:pt modelId="{53EDDA7E-06AB-459B-BAAA-33EC13D58C10}" type="pres">
      <dgm:prSet presAssocID="{6E2A07C6-FF52-46C7-9C7B-FB93A3E1F048}" presName="compNode" presStyleCnt="0"/>
      <dgm:spPr/>
    </dgm:pt>
    <dgm:pt modelId="{25DDE20D-02EB-4850-9A22-4892CA8E7A97}" type="pres">
      <dgm:prSet presAssocID="{6E2A07C6-FF52-46C7-9C7B-FB93A3E1F048}" presName="iconBgRect" presStyleLbl="bgShp" presStyleIdx="5" presStyleCnt="6"/>
      <dgm:spPr/>
    </dgm:pt>
    <dgm:pt modelId="{BAC12AEE-B7A0-41C8-9CB4-0C1EC779292D}" type="pres">
      <dgm:prSet presAssocID="{6E2A07C6-FF52-46C7-9C7B-FB93A3E1F04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mmitments"/>
        </a:ext>
      </dgm:extLst>
    </dgm:pt>
    <dgm:pt modelId="{CF642A7C-C64B-41B9-9902-48A278F34AD9}" type="pres">
      <dgm:prSet presAssocID="{6E2A07C6-FF52-46C7-9C7B-FB93A3E1F048}" presName="spaceRect" presStyleCnt="0"/>
      <dgm:spPr/>
    </dgm:pt>
    <dgm:pt modelId="{6FA8424F-1E4B-4BAF-BA8A-EE755802D320}" type="pres">
      <dgm:prSet presAssocID="{6E2A07C6-FF52-46C7-9C7B-FB93A3E1F048}" presName="textRect" presStyleLbl="revTx" presStyleIdx="5" presStyleCnt="6">
        <dgm:presLayoutVars>
          <dgm:chMax val="1"/>
          <dgm:chPref val="1"/>
        </dgm:presLayoutVars>
      </dgm:prSet>
      <dgm:spPr/>
    </dgm:pt>
  </dgm:ptLst>
  <dgm:cxnLst>
    <dgm:cxn modelId="{13311719-A8F2-4E88-A48D-993295FA4828}" type="presOf" srcId="{56FEF19A-8BD4-40DA-8F5B-F7476E681334}" destId="{092EFFE5-E8F4-4759-8F25-87C4D47C2486}" srcOrd="0" destOrd="0" presId="urn:microsoft.com/office/officeart/2018/5/layout/IconCircleLabelList"/>
    <dgm:cxn modelId="{DF1FE427-33A2-48A8-8029-FEBB52254DAF}" srcId="{53B739D2-71C3-43CF-B826-DA81D87F5453}" destId="{6E2A07C6-FF52-46C7-9C7B-FB93A3E1F048}" srcOrd="5" destOrd="0" parTransId="{CA0B275E-AF68-4223-92AA-29FF840EF340}" sibTransId="{0709786D-3F34-444E-A4B2-46CE82D8B981}"/>
    <dgm:cxn modelId="{FA102D2D-63C0-49AA-9F3F-2F975C3553DA}" type="presOf" srcId="{F9A0FE78-66D4-4BA6-B5F3-8A04BB545382}" destId="{5B334FE1-9056-44BB-9059-B7FE35446E21}" srcOrd="0" destOrd="0" presId="urn:microsoft.com/office/officeart/2018/5/layout/IconCircleLabelList"/>
    <dgm:cxn modelId="{AD3F1D2F-3D31-4E09-A222-76F9CFB90916}" srcId="{53B739D2-71C3-43CF-B826-DA81D87F5453}" destId="{C629E875-A900-4523-B7A5-BE586B06D5A9}" srcOrd="0" destOrd="0" parTransId="{F8FC36FE-22C8-4F59-AC2D-B844002D32BC}" sibTransId="{134B62EA-EDBD-44E2-8B2F-9FAC836C19CC}"/>
    <dgm:cxn modelId="{47F9485B-D00A-4942-A0EA-4F4AA9A5030B}" type="presOf" srcId="{6E2A07C6-FF52-46C7-9C7B-FB93A3E1F048}" destId="{6FA8424F-1E4B-4BAF-BA8A-EE755802D320}" srcOrd="0" destOrd="0" presId="urn:microsoft.com/office/officeart/2018/5/layout/IconCircleLabelList"/>
    <dgm:cxn modelId="{0F9BFA49-67F6-4439-B629-8A91AAB4B5C6}" srcId="{53B739D2-71C3-43CF-B826-DA81D87F5453}" destId="{56FEF19A-8BD4-40DA-8F5B-F7476E681334}" srcOrd="1" destOrd="0" parTransId="{151A98CE-9A49-4DF3-939A-1A85D9D423CC}" sibTransId="{26C546B5-FBDB-49B1-8B9A-15F558CE5042}"/>
    <dgm:cxn modelId="{CF37667B-FE88-4C08-BF41-9AE468940028}" type="presOf" srcId="{44AEC900-2FB2-4030-8C15-E6903BEDC983}" destId="{353ACD80-D750-4E38-8AC4-7999359170B6}" srcOrd="0" destOrd="0" presId="urn:microsoft.com/office/officeart/2018/5/layout/IconCircleLabelList"/>
    <dgm:cxn modelId="{5E566F91-6CFF-4D19-B550-E2BB3C19814F}" type="presOf" srcId="{C629E875-A900-4523-B7A5-BE586B06D5A9}" destId="{61C09FBC-F15E-40E4-AE5E-D303DDED6673}" srcOrd="0" destOrd="0" presId="urn:microsoft.com/office/officeart/2018/5/layout/IconCircleLabelList"/>
    <dgm:cxn modelId="{12B9C1AF-7149-4C52-8569-43A0CAA53AA3}" type="presOf" srcId="{8A723F6F-5DC9-4220-8ABD-92BF3883E1F3}" destId="{3E31C1A9-A2DA-4A6A-854A-864EE461F57C}" srcOrd="0" destOrd="0" presId="urn:microsoft.com/office/officeart/2018/5/layout/IconCircleLabelList"/>
    <dgm:cxn modelId="{63347FB9-DA39-4679-B398-079D1A333EA1}" type="presOf" srcId="{53B739D2-71C3-43CF-B826-DA81D87F5453}" destId="{C8698C57-A191-44FB-B63B-5D3DAF8D8E2E}" srcOrd="0" destOrd="0" presId="urn:microsoft.com/office/officeart/2018/5/layout/IconCircleLabelList"/>
    <dgm:cxn modelId="{C5FC8DD2-5D3D-472D-88D2-76F49371D4F8}" srcId="{53B739D2-71C3-43CF-B826-DA81D87F5453}" destId="{8A723F6F-5DC9-4220-8ABD-92BF3883E1F3}" srcOrd="2" destOrd="0" parTransId="{45A658F2-4A65-453E-8809-F1A2941BB7CC}" sibTransId="{9558DCDB-632D-49A1-B90B-1F0DDDC5D250}"/>
    <dgm:cxn modelId="{72E7F1D8-E932-4B51-BF2C-88BA961E95F5}" srcId="{53B739D2-71C3-43CF-B826-DA81D87F5453}" destId="{44AEC900-2FB2-4030-8C15-E6903BEDC983}" srcOrd="4" destOrd="0" parTransId="{95570B6A-8272-456E-BE77-5DF441C4564A}" sibTransId="{1353934C-EB47-4B63-B06F-97FC7BA553B6}"/>
    <dgm:cxn modelId="{DC6325DC-A2E5-42F0-B8DE-2FE673822FBF}" srcId="{53B739D2-71C3-43CF-B826-DA81D87F5453}" destId="{F9A0FE78-66D4-4BA6-B5F3-8A04BB545382}" srcOrd="3" destOrd="0" parTransId="{279FF2F2-ABDB-46D4-B553-6BF69D4D2C27}" sibTransId="{63486F9B-A15C-444F-9C7A-FF53BF4A20A5}"/>
    <dgm:cxn modelId="{4600EE47-7521-4B16-A734-7C6D6F77A2BA}" type="presParOf" srcId="{C8698C57-A191-44FB-B63B-5D3DAF8D8E2E}" destId="{F43AC5DC-40D9-4343-B542-544DE22760DB}" srcOrd="0" destOrd="0" presId="urn:microsoft.com/office/officeart/2018/5/layout/IconCircleLabelList"/>
    <dgm:cxn modelId="{CA1CAE01-D514-46E1-913E-4056B6EA287D}" type="presParOf" srcId="{F43AC5DC-40D9-4343-B542-544DE22760DB}" destId="{5929EA33-810A-441C-8063-2FA459057446}" srcOrd="0" destOrd="0" presId="urn:microsoft.com/office/officeart/2018/5/layout/IconCircleLabelList"/>
    <dgm:cxn modelId="{5B83C9D7-2279-4A9C-B05D-F6BEF977F494}" type="presParOf" srcId="{F43AC5DC-40D9-4343-B542-544DE22760DB}" destId="{02C33B05-3397-4F09-8263-E21EB64D18D7}" srcOrd="1" destOrd="0" presId="urn:microsoft.com/office/officeart/2018/5/layout/IconCircleLabelList"/>
    <dgm:cxn modelId="{C00AA644-4595-4B4F-BC8F-4A36791FCFD8}" type="presParOf" srcId="{F43AC5DC-40D9-4343-B542-544DE22760DB}" destId="{79D088F6-83F1-463B-B720-5BB3786BBEEE}" srcOrd="2" destOrd="0" presId="urn:microsoft.com/office/officeart/2018/5/layout/IconCircleLabelList"/>
    <dgm:cxn modelId="{4CC326D9-A35D-43AB-963C-C410578902AC}" type="presParOf" srcId="{F43AC5DC-40D9-4343-B542-544DE22760DB}" destId="{61C09FBC-F15E-40E4-AE5E-D303DDED6673}" srcOrd="3" destOrd="0" presId="urn:microsoft.com/office/officeart/2018/5/layout/IconCircleLabelList"/>
    <dgm:cxn modelId="{B09C1A84-973F-4B5B-B10C-0C0A7579ACCD}" type="presParOf" srcId="{C8698C57-A191-44FB-B63B-5D3DAF8D8E2E}" destId="{DDFA4225-B130-4F90-9426-9C6728CAA89B}" srcOrd="1" destOrd="0" presId="urn:microsoft.com/office/officeart/2018/5/layout/IconCircleLabelList"/>
    <dgm:cxn modelId="{4128AADE-3189-4C31-9989-CD8CAF9F60D5}" type="presParOf" srcId="{C8698C57-A191-44FB-B63B-5D3DAF8D8E2E}" destId="{A6EAEC9A-742C-4DC9-ADA6-09E2F72A1F3E}" srcOrd="2" destOrd="0" presId="urn:microsoft.com/office/officeart/2018/5/layout/IconCircleLabelList"/>
    <dgm:cxn modelId="{D6636E3F-C57A-49D8-ADFD-1656015B07D1}" type="presParOf" srcId="{A6EAEC9A-742C-4DC9-ADA6-09E2F72A1F3E}" destId="{70C43936-EB4A-4E2C-987E-D4FEF21919FC}" srcOrd="0" destOrd="0" presId="urn:microsoft.com/office/officeart/2018/5/layout/IconCircleLabelList"/>
    <dgm:cxn modelId="{0FFC4AFB-3BEC-440A-8856-8B34FE3CAD50}" type="presParOf" srcId="{A6EAEC9A-742C-4DC9-ADA6-09E2F72A1F3E}" destId="{8FC60286-E588-47CC-9021-F2A12988C815}" srcOrd="1" destOrd="0" presId="urn:microsoft.com/office/officeart/2018/5/layout/IconCircleLabelList"/>
    <dgm:cxn modelId="{3955236E-ACE1-46C2-8A54-0FA0C7EAEE01}" type="presParOf" srcId="{A6EAEC9A-742C-4DC9-ADA6-09E2F72A1F3E}" destId="{D7E9EEDB-B41D-4A8C-AAB3-BA89200EF42A}" srcOrd="2" destOrd="0" presId="urn:microsoft.com/office/officeart/2018/5/layout/IconCircleLabelList"/>
    <dgm:cxn modelId="{2284F782-F658-45B8-A26B-825DD2568DC6}" type="presParOf" srcId="{A6EAEC9A-742C-4DC9-ADA6-09E2F72A1F3E}" destId="{092EFFE5-E8F4-4759-8F25-87C4D47C2486}" srcOrd="3" destOrd="0" presId="urn:microsoft.com/office/officeart/2018/5/layout/IconCircleLabelList"/>
    <dgm:cxn modelId="{20065A27-CC37-4A10-96D1-81E36DA5DB66}" type="presParOf" srcId="{C8698C57-A191-44FB-B63B-5D3DAF8D8E2E}" destId="{7A27A3B3-2C64-48B3-BA32-C1AD5C5CF93D}" srcOrd="3" destOrd="0" presId="urn:microsoft.com/office/officeart/2018/5/layout/IconCircleLabelList"/>
    <dgm:cxn modelId="{4065A261-73A5-4B28-8FB8-28BAAAFD7A11}" type="presParOf" srcId="{C8698C57-A191-44FB-B63B-5D3DAF8D8E2E}" destId="{221FD3AC-2766-4CFB-A1A7-15CDBE449B60}" srcOrd="4" destOrd="0" presId="urn:microsoft.com/office/officeart/2018/5/layout/IconCircleLabelList"/>
    <dgm:cxn modelId="{4F473F68-B3DF-43D6-B3DD-9554CF5955E1}" type="presParOf" srcId="{221FD3AC-2766-4CFB-A1A7-15CDBE449B60}" destId="{B8148748-615F-4F4E-A1A2-78BEB60A40F8}" srcOrd="0" destOrd="0" presId="urn:microsoft.com/office/officeart/2018/5/layout/IconCircleLabelList"/>
    <dgm:cxn modelId="{2DE7CDF3-2844-4DF0-AAFA-143C8879BB73}" type="presParOf" srcId="{221FD3AC-2766-4CFB-A1A7-15CDBE449B60}" destId="{8568C86A-CF71-4B3B-A8B4-3305A9B9B322}" srcOrd="1" destOrd="0" presId="urn:microsoft.com/office/officeart/2018/5/layout/IconCircleLabelList"/>
    <dgm:cxn modelId="{449D9BD3-C379-4E36-90A8-08ECFC818BC8}" type="presParOf" srcId="{221FD3AC-2766-4CFB-A1A7-15CDBE449B60}" destId="{54595B17-12CA-4D5B-9244-D6AD51AA67BA}" srcOrd="2" destOrd="0" presId="urn:microsoft.com/office/officeart/2018/5/layout/IconCircleLabelList"/>
    <dgm:cxn modelId="{C9E17AC4-7EFA-4E33-80D7-9144139DB36C}" type="presParOf" srcId="{221FD3AC-2766-4CFB-A1A7-15CDBE449B60}" destId="{3E31C1A9-A2DA-4A6A-854A-864EE461F57C}" srcOrd="3" destOrd="0" presId="urn:microsoft.com/office/officeart/2018/5/layout/IconCircleLabelList"/>
    <dgm:cxn modelId="{34CC8B85-F9B2-488C-9AA7-03D4BDA67BE6}" type="presParOf" srcId="{C8698C57-A191-44FB-B63B-5D3DAF8D8E2E}" destId="{11EBA1F7-790A-42C5-A00B-DB7A972B5801}" srcOrd="5" destOrd="0" presId="urn:microsoft.com/office/officeart/2018/5/layout/IconCircleLabelList"/>
    <dgm:cxn modelId="{C955C334-28CB-4DC3-9CED-FFCF5E1F52D1}" type="presParOf" srcId="{C8698C57-A191-44FB-B63B-5D3DAF8D8E2E}" destId="{1DFF97E9-01C0-42FD-B007-B5044A2BFF0A}" srcOrd="6" destOrd="0" presId="urn:microsoft.com/office/officeart/2018/5/layout/IconCircleLabelList"/>
    <dgm:cxn modelId="{68C8F4D1-456C-4409-BFAD-096F26869DCF}" type="presParOf" srcId="{1DFF97E9-01C0-42FD-B007-B5044A2BFF0A}" destId="{14558666-3A6E-43FB-AD75-00DFAB718CDC}" srcOrd="0" destOrd="0" presId="urn:microsoft.com/office/officeart/2018/5/layout/IconCircleLabelList"/>
    <dgm:cxn modelId="{9693A002-F1B1-4DCC-A023-94E8207252C9}" type="presParOf" srcId="{1DFF97E9-01C0-42FD-B007-B5044A2BFF0A}" destId="{2192D426-C1EB-40DE-969A-60DC7EF61C5A}" srcOrd="1" destOrd="0" presId="urn:microsoft.com/office/officeart/2018/5/layout/IconCircleLabelList"/>
    <dgm:cxn modelId="{7DF3AEA7-D59C-4E0F-838D-BD4A64832CCC}" type="presParOf" srcId="{1DFF97E9-01C0-42FD-B007-B5044A2BFF0A}" destId="{799751E4-C8DC-44B7-810E-96DA0922D517}" srcOrd="2" destOrd="0" presId="urn:microsoft.com/office/officeart/2018/5/layout/IconCircleLabelList"/>
    <dgm:cxn modelId="{5FA86316-4A15-4EE4-892E-57B46294FD19}" type="presParOf" srcId="{1DFF97E9-01C0-42FD-B007-B5044A2BFF0A}" destId="{5B334FE1-9056-44BB-9059-B7FE35446E21}" srcOrd="3" destOrd="0" presId="urn:microsoft.com/office/officeart/2018/5/layout/IconCircleLabelList"/>
    <dgm:cxn modelId="{C274BB74-A941-45D4-8D04-C414BA148183}" type="presParOf" srcId="{C8698C57-A191-44FB-B63B-5D3DAF8D8E2E}" destId="{5F10DD86-B323-47F3-9205-81A5F0AABB3B}" srcOrd="7" destOrd="0" presId="urn:microsoft.com/office/officeart/2018/5/layout/IconCircleLabelList"/>
    <dgm:cxn modelId="{E7CC3554-F4FF-4E88-A610-27E647EF71B3}" type="presParOf" srcId="{C8698C57-A191-44FB-B63B-5D3DAF8D8E2E}" destId="{8838D6D9-957E-4538-AD77-6866AE0D14EA}" srcOrd="8" destOrd="0" presId="urn:microsoft.com/office/officeart/2018/5/layout/IconCircleLabelList"/>
    <dgm:cxn modelId="{9B61269C-91C5-4D51-9CC5-F3C5C65A3210}" type="presParOf" srcId="{8838D6D9-957E-4538-AD77-6866AE0D14EA}" destId="{93CD2580-2EAC-41D2-9D65-4831C6907059}" srcOrd="0" destOrd="0" presId="urn:microsoft.com/office/officeart/2018/5/layout/IconCircleLabelList"/>
    <dgm:cxn modelId="{5C748EA4-9175-468A-ABE9-95E6D808F6F6}" type="presParOf" srcId="{8838D6D9-957E-4538-AD77-6866AE0D14EA}" destId="{E378EB8B-CE3F-4B5D-A84B-2DABEE347B3E}" srcOrd="1" destOrd="0" presId="urn:microsoft.com/office/officeart/2018/5/layout/IconCircleLabelList"/>
    <dgm:cxn modelId="{E7B7BC2A-BB8F-45B4-A864-79E6F99C5C85}" type="presParOf" srcId="{8838D6D9-957E-4538-AD77-6866AE0D14EA}" destId="{22B45BDE-900B-4795-AE9A-B75C0A17FD16}" srcOrd="2" destOrd="0" presId="urn:microsoft.com/office/officeart/2018/5/layout/IconCircleLabelList"/>
    <dgm:cxn modelId="{88A52FC2-6713-4360-BF59-98541AD70993}" type="presParOf" srcId="{8838D6D9-957E-4538-AD77-6866AE0D14EA}" destId="{353ACD80-D750-4E38-8AC4-7999359170B6}" srcOrd="3" destOrd="0" presId="urn:microsoft.com/office/officeart/2018/5/layout/IconCircleLabelList"/>
    <dgm:cxn modelId="{200A1CD2-2BF1-46B4-A325-EF5AB0137871}" type="presParOf" srcId="{C8698C57-A191-44FB-B63B-5D3DAF8D8E2E}" destId="{4270638F-CD21-431D-806F-937F60790B41}" srcOrd="9" destOrd="0" presId="urn:microsoft.com/office/officeart/2018/5/layout/IconCircleLabelList"/>
    <dgm:cxn modelId="{3C13A29A-C81E-42E4-8545-F4725713EAF8}" type="presParOf" srcId="{C8698C57-A191-44FB-B63B-5D3DAF8D8E2E}" destId="{53EDDA7E-06AB-459B-BAAA-33EC13D58C10}" srcOrd="10" destOrd="0" presId="urn:microsoft.com/office/officeart/2018/5/layout/IconCircleLabelList"/>
    <dgm:cxn modelId="{E7D01164-2379-4C42-82EF-9FF642CD74CD}" type="presParOf" srcId="{53EDDA7E-06AB-459B-BAAA-33EC13D58C10}" destId="{25DDE20D-02EB-4850-9A22-4892CA8E7A97}" srcOrd="0" destOrd="0" presId="urn:microsoft.com/office/officeart/2018/5/layout/IconCircleLabelList"/>
    <dgm:cxn modelId="{F6F9F898-E425-4EC4-BA1A-2B58331FAFB5}" type="presParOf" srcId="{53EDDA7E-06AB-459B-BAAA-33EC13D58C10}" destId="{BAC12AEE-B7A0-41C8-9CB4-0C1EC779292D}" srcOrd="1" destOrd="0" presId="urn:microsoft.com/office/officeart/2018/5/layout/IconCircleLabelList"/>
    <dgm:cxn modelId="{8382051B-C083-4DF4-B5D0-61AF325AEFAD}" type="presParOf" srcId="{53EDDA7E-06AB-459B-BAAA-33EC13D58C10}" destId="{CF642A7C-C64B-41B9-9902-48A278F34AD9}" srcOrd="2" destOrd="0" presId="urn:microsoft.com/office/officeart/2018/5/layout/IconCircleLabelList"/>
    <dgm:cxn modelId="{76E244CE-71C2-46AE-ACFF-12AF7687E9E3}" type="presParOf" srcId="{53EDDA7E-06AB-459B-BAAA-33EC13D58C10}" destId="{6FA8424F-1E4B-4BAF-BA8A-EE755802D32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0C6CE1-555D-4BE1-AF29-D3AB40AA5CD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1F5F06B-88AC-4EC2-A4FC-4B9BF4A78DC8}">
      <dgm:prSet/>
      <dgm:spPr/>
      <dgm:t>
        <a:bodyPr/>
        <a:lstStyle/>
        <a:p>
          <a:r>
            <a:rPr lang="en-US" b="0" i="0"/>
            <a:t>Most construction contracts will define what is a “variation” under that contract. </a:t>
          </a:r>
          <a:endParaRPr lang="en-US"/>
        </a:p>
      </dgm:t>
    </dgm:pt>
    <dgm:pt modelId="{E5BF4206-582C-4464-B8FF-419895000C74}" type="parTrans" cxnId="{D2E5F309-0B27-4631-A1AC-92757E4882BF}">
      <dgm:prSet/>
      <dgm:spPr/>
      <dgm:t>
        <a:bodyPr/>
        <a:lstStyle/>
        <a:p>
          <a:endParaRPr lang="en-US"/>
        </a:p>
      </dgm:t>
    </dgm:pt>
    <dgm:pt modelId="{D3CC3F76-966E-4012-964B-13143BA0D1FD}" type="sibTrans" cxnId="{D2E5F309-0B27-4631-A1AC-92757E4882BF}">
      <dgm:prSet/>
      <dgm:spPr/>
      <dgm:t>
        <a:bodyPr/>
        <a:lstStyle/>
        <a:p>
          <a:endParaRPr lang="en-US"/>
        </a:p>
      </dgm:t>
    </dgm:pt>
    <dgm:pt modelId="{FC46E2E9-A7EA-4D52-9A62-B71E95BDACB5}">
      <dgm:prSet/>
      <dgm:spPr/>
      <dgm:t>
        <a:bodyPr/>
        <a:lstStyle/>
        <a:p>
          <a:r>
            <a:rPr lang="en-US" b="0" i="0"/>
            <a:t>Generally, a variation is an instruction by the employer to alter the works to be performed or an instruction to vary their timing, method or sequence.</a:t>
          </a:r>
          <a:endParaRPr lang="en-US"/>
        </a:p>
      </dgm:t>
    </dgm:pt>
    <dgm:pt modelId="{065EA5BF-F188-4042-8703-F237A30F6FC8}" type="parTrans" cxnId="{6E6FBAC5-B90C-4C0B-83B8-A203A745F299}">
      <dgm:prSet/>
      <dgm:spPr/>
      <dgm:t>
        <a:bodyPr/>
        <a:lstStyle/>
        <a:p>
          <a:endParaRPr lang="en-US"/>
        </a:p>
      </dgm:t>
    </dgm:pt>
    <dgm:pt modelId="{AB99BA76-FBB6-4717-9595-9D6F8C9A9B00}" type="sibTrans" cxnId="{6E6FBAC5-B90C-4C0B-83B8-A203A745F299}">
      <dgm:prSet/>
      <dgm:spPr/>
      <dgm:t>
        <a:bodyPr/>
        <a:lstStyle/>
        <a:p>
          <a:endParaRPr lang="en-US"/>
        </a:p>
      </dgm:t>
    </dgm:pt>
    <dgm:pt modelId="{DC23DF3F-46C5-476D-9956-F8E66966EFF3}">
      <dgm:prSet/>
      <dgm:spPr/>
      <dgm:t>
        <a:bodyPr/>
        <a:lstStyle/>
        <a:p>
          <a:r>
            <a:rPr lang="en-US" dirty="0"/>
            <a:t>Not all instructions will be treated as variations. Disputes have arisen regarding whether the newly instructed work is a variation or a part of the originally contracted scope of works.</a:t>
          </a:r>
          <a:br>
            <a:rPr lang="en-US" dirty="0"/>
          </a:br>
          <a:endParaRPr lang="en-US" dirty="0"/>
        </a:p>
      </dgm:t>
    </dgm:pt>
    <dgm:pt modelId="{95C9796F-7CF6-4EC7-B375-A551BD52C2D2}" type="parTrans" cxnId="{91B43259-6885-41F4-B079-FDF779A431BB}">
      <dgm:prSet/>
      <dgm:spPr/>
      <dgm:t>
        <a:bodyPr/>
        <a:lstStyle/>
        <a:p>
          <a:endParaRPr lang="en-US"/>
        </a:p>
      </dgm:t>
    </dgm:pt>
    <dgm:pt modelId="{5B558661-5936-4D95-AE01-ED0BE5D9EB52}" type="sibTrans" cxnId="{91B43259-6885-41F4-B079-FDF779A431BB}">
      <dgm:prSet/>
      <dgm:spPr/>
      <dgm:t>
        <a:bodyPr/>
        <a:lstStyle/>
        <a:p>
          <a:endParaRPr lang="en-US"/>
        </a:p>
      </dgm:t>
    </dgm:pt>
    <dgm:pt modelId="{E92B157C-88B7-4FD1-B962-8A191A196F2D}" type="pres">
      <dgm:prSet presAssocID="{370C6CE1-555D-4BE1-AF29-D3AB40AA5CD7}" presName="root" presStyleCnt="0">
        <dgm:presLayoutVars>
          <dgm:dir/>
          <dgm:resizeHandles val="exact"/>
        </dgm:presLayoutVars>
      </dgm:prSet>
      <dgm:spPr/>
    </dgm:pt>
    <dgm:pt modelId="{DDC423F9-E4B4-4411-8FFC-F600D453B0B6}" type="pres">
      <dgm:prSet presAssocID="{71F5F06B-88AC-4EC2-A4FC-4B9BF4A78DC8}" presName="compNode" presStyleCnt="0"/>
      <dgm:spPr/>
    </dgm:pt>
    <dgm:pt modelId="{F8295BC4-B9A6-4823-A4C0-9B0C89F6801E}" type="pres">
      <dgm:prSet presAssocID="{71F5F06B-88AC-4EC2-A4FC-4B9BF4A78DC8}" presName="bgRect" presStyleLbl="bgShp" presStyleIdx="0" presStyleCnt="3"/>
      <dgm:spPr/>
    </dgm:pt>
    <dgm:pt modelId="{FF095A89-D691-41F2-A132-4D04EB5E2114}" type="pres">
      <dgm:prSet presAssocID="{71F5F06B-88AC-4EC2-A4FC-4B9BF4A78DC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tract"/>
        </a:ext>
      </dgm:extLst>
    </dgm:pt>
    <dgm:pt modelId="{8EDCA45A-5B7B-46AD-A62B-8BFE3F17405D}" type="pres">
      <dgm:prSet presAssocID="{71F5F06B-88AC-4EC2-A4FC-4B9BF4A78DC8}" presName="spaceRect" presStyleCnt="0"/>
      <dgm:spPr/>
    </dgm:pt>
    <dgm:pt modelId="{2E2F99D8-5564-4041-BCB9-649298BECEF4}" type="pres">
      <dgm:prSet presAssocID="{71F5F06B-88AC-4EC2-A4FC-4B9BF4A78DC8}" presName="parTx" presStyleLbl="revTx" presStyleIdx="0" presStyleCnt="3">
        <dgm:presLayoutVars>
          <dgm:chMax val="0"/>
          <dgm:chPref val="0"/>
        </dgm:presLayoutVars>
      </dgm:prSet>
      <dgm:spPr/>
    </dgm:pt>
    <dgm:pt modelId="{44FBD1F7-9BCA-426E-BFE9-DC07C751AFD9}" type="pres">
      <dgm:prSet presAssocID="{D3CC3F76-966E-4012-964B-13143BA0D1FD}" presName="sibTrans" presStyleCnt="0"/>
      <dgm:spPr/>
    </dgm:pt>
    <dgm:pt modelId="{4AB5A07F-364C-4A22-8D38-E89A8FD3F896}" type="pres">
      <dgm:prSet presAssocID="{FC46E2E9-A7EA-4D52-9A62-B71E95BDACB5}" presName="compNode" presStyleCnt="0"/>
      <dgm:spPr/>
    </dgm:pt>
    <dgm:pt modelId="{1379C10E-A64E-4FDB-AE3C-DBAFCE4EAD55}" type="pres">
      <dgm:prSet presAssocID="{FC46E2E9-A7EA-4D52-9A62-B71E95BDACB5}" presName="bgRect" presStyleLbl="bgShp" presStyleIdx="1" presStyleCnt="3"/>
      <dgm:spPr/>
    </dgm:pt>
    <dgm:pt modelId="{EC24BFEF-F23D-40EF-BA15-21545CA3ADC9}" type="pres">
      <dgm:prSet presAssocID="{FC46E2E9-A7EA-4D52-9A62-B71E95BDAC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8975B1CC-2052-4CED-B2F1-C97143793904}" type="pres">
      <dgm:prSet presAssocID="{FC46E2E9-A7EA-4D52-9A62-B71E95BDACB5}" presName="spaceRect" presStyleCnt="0"/>
      <dgm:spPr/>
    </dgm:pt>
    <dgm:pt modelId="{D3BEEA9F-2988-4238-B471-5F1D36F18E4D}" type="pres">
      <dgm:prSet presAssocID="{FC46E2E9-A7EA-4D52-9A62-B71E95BDACB5}" presName="parTx" presStyleLbl="revTx" presStyleIdx="1" presStyleCnt="3">
        <dgm:presLayoutVars>
          <dgm:chMax val="0"/>
          <dgm:chPref val="0"/>
        </dgm:presLayoutVars>
      </dgm:prSet>
      <dgm:spPr/>
    </dgm:pt>
    <dgm:pt modelId="{95BECB24-D47F-40C0-9A53-A43681EFFFC4}" type="pres">
      <dgm:prSet presAssocID="{AB99BA76-FBB6-4717-9595-9D6F8C9A9B00}" presName="sibTrans" presStyleCnt="0"/>
      <dgm:spPr/>
    </dgm:pt>
    <dgm:pt modelId="{49969904-F19A-4F8E-8E20-8F0D08013EDB}" type="pres">
      <dgm:prSet presAssocID="{DC23DF3F-46C5-476D-9956-F8E66966EFF3}" presName="compNode" presStyleCnt="0"/>
      <dgm:spPr/>
    </dgm:pt>
    <dgm:pt modelId="{8DB29F9D-BBA0-4FF3-990B-DDA92DBC0BD5}" type="pres">
      <dgm:prSet presAssocID="{DC23DF3F-46C5-476D-9956-F8E66966EFF3}" presName="bgRect" presStyleLbl="bgShp" presStyleIdx="2" presStyleCnt="3"/>
      <dgm:spPr/>
    </dgm:pt>
    <dgm:pt modelId="{1B956B03-F755-41C0-8012-B32211063720}" type="pres">
      <dgm:prSet presAssocID="{DC23DF3F-46C5-476D-9956-F8E66966EFF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34AB3C72-CD56-4A66-B9B2-1A3E23DBF872}" type="pres">
      <dgm:prSet presAssocID="{DC23DF3F-46C5-476D-9956-F8E66966EFF3}" presName="spaceRect" presStyleCnt="0"/>
      <dgm:spPr/>
    </dgm:pt>
    <dgm:pt modelId="{177C38CA-5AF4-4E74-AFCA-DE22FEA09B29}" type="pres">
      <dgm:prSet presAssocID="{DC23DF3F-46C5-476D-9956-F8E66966EFF3}" presName="parTx" presStyleLbl="revTx" presStyleIdx="2" presStyleCnt="3">
        <dgm:presLayoutVars>
          <dgm:chMax val="0"/>
          <dgm:chPref val="0"/>
        </dgm:presLayoutVars>
      </dgm:prSet>
      <dgm:spPr/>
    </dgm:pt>
  </dgm:ptLst>
  <dgm:cxnLst>
    <dgm:cxn modelId="{3579BF03-19CE-41CE-93B9-A3C69463ACFC}" type="presOf" srcId="{DC23DF3F-46C5-476D-9956-F8E66966EFF3}" destId="{177C38CA-5AF4-4E74-AFCA-DE22FEA09B29}" srcOrd="0" destOrd="0" presId="urn:microsoft.com/office/officeart/2018/2/layout/IconVerticalSolidList"/>
    <dgm:cxn modelId="{D2E5F309-0B27-4631-A1AC-92757E4882BF}" srcId="{370C6CE1-555D-4BE1-AF29-D3AB40AA5CD7}" destId="{71F5F06B-88AC-4EC2-A4FC-4B9BF4A78DC8}" srcOrd="0" destOrd="0" parTransId="{E5BF4206-582C-4464-B8FF-419895000C74}" sibTransId="{D3CC3F76-966E-4012-964B-13143BA0D1FD}"/>
    <dgm:cxn modelId="{91B43259-6885-41F4-B079-FDF779A431BB}" srcId="{370C6CE1-555D-4BE1-AF29-D3AB40AA5CD7}" destId="{DC23DF3F-46C5-476D-9956-F8E66966EFF3}" srcOrd="2" destOrd="0" parTransId="{95C9796F-7CF6-4EC7-B375-A551BD52C2D2}" sibTransId="{5B558661-5936-4D95-AE01-ED0BE5D9EB52}"/>
    <dgm:cxn modelId="{9F39298B-0B2D-403B-81D2-69386A994978}" type="presOf" srcId="{71F5F06B-88AC-4EC2-A4FC-4B9BF4A78DC8}" destId="{2E2F99D8-5564-4041-BCB9-649298BECEF4}" srcOrd="0" destOrd="0" presId="urn:microsoft.com/office/officeart/2018/2/layout/IconVerticalSolidList"/>
    <dgm:cxn modelId="{172F88B9-2AE9-4665-959A-D395745B8FEA}" type="presOf" srcId="{370C6CE1-555D-4BE1-AF29-D3AB40AA5CD7}" destId="{E92B157C-88B7-4FD1-B962-8A191A196F2D}" srcOrd="0" destOrd="0" presId="urn:microsoft.com/office/officeart/2018/2/layout/IconVerticalSolidList"/>
    <dgm:cxn modelId="{6E6FBAC5-B90C-4C0B-83B8-A203A745F299}" srcId="{370C6CE1-555D-4BE1-AF29-D3AB40AA5CD7}" destId="{FC46E2E9-A7EA-4D52-9A62-B71E95BDACB5}" srcOrd="1" destOrd="0" parTransId="{065EA5BF-F188-4042-8703-F237A30F6FC8}" sibTransId="{AB99BA76-FBB6-4717-9595-9D6F8C9A9B00}"/>
    <dgm:cxn modelId="{0A2537D2-6111-482F-A0ED-0D8BE1D09789}" type="presOf" srcId="{FC46E2E9-A7EA-4D52-9A62-B71E95BDACB5}" destId="{D3BEEA9F-2988-4238-B471-5F1D36F18E4D}" srcOrd="0" destOrd="0" presId="urn:microsoft.com/office/officeart/2018/2/layout/IconVerticalSolidList"/>
    <dgm:cxn modelId="{51A5C90B-0327-4250-BA98-55E9B7011254}" type="presParOf" srcId="{E92B157C-88B7-4FD1-B962-8A191A196F2D}" destId="{DDC423F9-E4B4-4411-8FFC-F600D453B0B6}" srcOrd="0" destOrd="0" presId="urn:microsoft.com/office/officeart/2018/2/layout/IconVerticalSolidList"/>
    <dgm:cxn modelId="{D06E5DC8-53F2-4E69-9EE7-AD99D9A6CC4D}" type="presParOf" srcId="{DDC423F9-E4B4-4411-8FFC-F600D453B0B6}" destId="{F8295BC4-B9A6-4823-A4C0-9B0C89F6801E}" srcOrd="0" destOrd="0" presId="urn:microsoft.com/office/officeart/2018/2/layout/IconVerticalSolidList"/>
    <dgm:cxn modelId="{33F127CF-A76A-4127-8575-B1E249FE7445}" type="presParOf" srcId="{DDC423F9-E4B4-4411-8FFC-F600D453B0B6}" destId="{FF095A89-D691-41F2-A132-4D04EB5E2114}" srcOrd="1" destOrd="0" presId="urn:microsoft.com/office/officeart/2018/2/layout/IconVerticalSolidList"/>
    <dgm:cxn modelId="{72B61DDF-29A3-4C23-8CBF-B9C220DB1571}" type="presParOf" srcId="{DDC423F9-E4B4-4411-8FFC-F600D453B0B6}" destId="{8EDCA45A-5B7B-46AD-A62B-8BFE3F17405D}" srcOrd="2" destOrd="0" presId="urn:microsoft.com/office/officeart/2018/2/layout/IconVerticalSolidList"/>
    <dgm:cxn modelId="{E8B4C857-4691-4EAA-BB01-739462E1BE7E}" type="presParOf" srcId="{DDC423F9-E4B4-4411-8FFC-F600D453B0B6}" destId="{2E2F99D8-5564-4041-BCB9-649298BECEF4}" srcOrd="3" destOrd="0" presId="urn:microsoft.com/office/officeart/2018/2/layout/IconVerticalSolidList"/>
    <dgm:cxn modelId="{3788A0F1-F099-4859-A3F5-BBAE0559F8B6}" type="presParOf" srcId="{E92B157C-88B7-4FD1-B962-8A191A196F2D}" destId="{44FBD1F7-9BCA-426E-BFE9-DC07C751AFD9}" srcOrd="1" destOrd="0" presId="urn:microsoft.com/office/officeart/2018/2/layout/IconVerticalSolidList"/>
    <dgm:cxn modelId="{AC2E49AE-433B-47D1-8A81-B941732BF766}" type="presParOf" srcId="{E92B157C-88B7-4FD1-B962-8A191A196F2D}" destId="{4AB5A07F-364C-4A22-8D38-E89A8FD3F896}" srcOrd="2" destOrd="0" presId="urn:microsoft.com/office/officeart/2018/2/layout/IconVerticalSolidList"/>
    <dgm:cxn modelId="{522390F5-AA8A-48D2-AEC2-76ADF9FA6467}" type="presParOf" srcId="{4AB5A07F-364C-4A22-8D38-E89A8FD3F896}" destId="{1379C10E-A64E-4FDB-AE3C-DBAFCE4EAD55}" srcOrd="0" destOrd="0" presId="urn:microsoft.com/office/officeart/2018/2/layout/IconVerticalSolidList"/>
    <dgm:cxn modelId="{E6CECD5D-3956-4C59-89E5-7CCEBDF02EDA}" type="presParOf" srcId="{4AB5A07F-364C-4A22-8D38-E89A8FD3F896}" destId="{EC24BFEF-F23D-40EF-BA15-21545CA3ADC9}" srcOrd="1" destOrd="0" presId="urn:microsoft.com/office/officeart/2018/2/layout/IconVerticalSolidList"/>
    <dgm:cxn modelId="{87EEF2AA-8978-4DC7-90B3-CB6F1D586372}" type="presParOf" srcId="{4AB5A07F-364C-4A22-8D38-E89A8FD3F896}" destId="{8975B1CC-2052-4CED-B2F1-C97143793904}" srcOrd="2" destOrd="0" presId="urn:microsoft.com/office/officeart/2018/2/layout/IconVerticalSolidList"/>
    <dgm:cxn modelId="{64ECB15D-AD13-4312-9370-5069E46BDA77}" type="presParOf" srcId="{4AB5A07F-364C-4A22-8D38-E89A8FD3F896}" destId="{D3BEEA9F-2988-4238-B471-5F1D36F18E4D}" srcOrd="3" destOrd="0" presId="urn:microsoft.com/office/officeart/2018/2/layout/IconVerticalSolidList"/>
    <dgm:cxn modelId="{99C1E1C0-CA16-42BF-84BE-C1E284065287}" type="presParOf" srcId="{E92B157C-88B7-4FD1-B962-8A191A196F2D}" destId="{95BECB24-D47F-40C0-9A53-A43681EFFFC4}" srcOrd="3" destOrd="0" presId="urn:microsoft.com/office/officeart/2018/2/layout/IconVerticalSolidList"/>
    <dgm:cxn modelId="{CAAFB734-6119-477D-91FB-2A3A9DB79C3B}" type="presParOf" srcId="{E92B157C-88B7-4FD1-B962-8A191A196F2D}" destId="{49969904-F19A-4F8E-8E20-8F0D08013EDB}" srcOrd="4" destOrd="0" presId="urn:microsoft.com/office/officeart/2018/2/layout/IconVerticalSolidList"/>
    <dgm:cxn modelId="{08E964C7-5CFB-46E0-ADE5-D891F85F6CE0}" type="presParOf" srcId="{49969904-F19A-4F8E-8E20-8F0D08013EDB}" destId="{8DB29F9D-BBA0-4FF3-990B-DDA92DBC0BD5}" srcOrd="0" destOrd="0" presId="urn:microsoft.com/office/officeart/2018/2/layout/IconVerticalSolidList"/>
    <dgm:cxn modelId="{866801E7-7D6A-4947-A5A9-9D1F713F5643}" type="presParOf" srcId="{49969904-F19A-4F8E-8E20-8F0D08013EDB}" destId="{1B956B03-F755-41C0-8012-B32211063720}" srcOrd="1" destOrd="0" presId="urn:microsoft.com/office/officeart/2018/2/layout/IconVerticalSolidList"/>
    <dgm:cxn modelId="{01C0DC62-997C-4384-8BBF-F59A5D9BE4FA}" type="presParOf" srcId="{49969904-F19A-4F8E-8E20-8F0D08013EDB}" destId="{34AB3C72-CD56-4A66-B9B2-1A3E23DBF872}" srcOrd="2" destOrd="0" presId="urn:microsoft.com/office/officeart/2018/2/layout/IconVerticalSolidList"/>
    <dgm:cxn modelId="{A40B1E74-A920-49A5-B0F2-228B2A1D3B22}" type="presParOf" srcId="{49969904-F19A-4F8E-8E20-8F0D08013EDB}" destId="{177C38CA-5AF4-4E74-AFCA-DE22FEA09B2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7FC416-248D-4FAC-9406-C9E85C4C647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3FA5722-169F-4B63-87BA-C6C05CA1819A}">
      <dgm:prSet/>
      <dgm:spPr/>
      <dgm:t>
        <a:bodyPr/>
        <a:lstStyle/>
        <a:p>
          <a:r>
            <a:rPr lang="en-US" dirty="0"/>
            <a:t>Civil commotion, strike or lockout</a:t>
          </a:r>
        </a:p>
      </dgm:t>
    </dgm:pt>
    <dgm:pt modelId="{3D8CABDD-CFD4-44AD-8296-41C22159F77E}" type="parTrans" cxnId="{B28ADB06-FC3B-4853-98F9-CB08C4B30A25}">
      <dgm:prSet/>
      <dgm:spPr/>
      <dgm:t>
        <a:bodyPr/>
        <a:lstStyle/>
        <a:p>
          <a:endParaRPr lang="en-US"/>
        </a:p>
      </dgm:t>
    </dgm:pt>
    <dgm:pt modelId="{D1B0D39F-8CDE-4187-9E74-9519DBF6777C}" type="sibTrans" cxnId="{B28ADB06-FC3B-4853-98F9-CB08C4B30A25}">
      <dgm:prSet/>
      <dgm:spPr/>
      <dgm:t>
        <a:bodyPr/>
        <a:lstStyle/>
        <a:p>
          <a:endParaRPr lang="en-US"/>
        </a:p>
      </dgm:t>
    </dgm:pt>
    <dgm:pt modelId="{00D8212E-A033-4636-ACE9-F59ABB5B1BCE}">
      <dgm:prSet/>
      <dgm:spPr/>
      <dgm:t>
        <a:bodyPr/>
        <a:lstStyle/>
        <a:p>
          <a:r>
            <a:rPr lang="en-US" dirty="0"/>
            <a:t>National or regional building industry dispute</a:t>
          </a:r>
        </a:p>
      </dgm:t>
    </dgm:pt>
    <dgm:pt modelId="{9901D803-D627-409D-96AD-ED20C0BC901D}" type="parTrans" cxnId="{79FE690B-AE62-4723-AC0C-75075A80CF18}">
      <dgm:prSet/>
      <dgm:spPr/>
      <dgm:t>
        <a:bodyPr/>
        <a:lstStyle/>
        <a:p>
          <a:endParaRPr lang="en-US"/>
        </a:p>
      </dgm:t>
    </dgm:pt>
    <dgm:pt modelId="{D622B91A-919E-4958-8E79-57BF3C4DFA77}" type="sibTrans" cxnId="{79FE690B-AE62-4723-AC0C-75075A80CF18}">
      <dgm:prSet/>
      <dgm:spPr/>
      <dgm:t>
        <a:bodyPr/>
        <a:lstStyle/>
        <a:p>
          <a:endParaRPr lang="en-US"/>
        </a:p>
      </dgm:t>
    </dgm:pt>
    <dgm:pt modelId="{075ED30A-8B3A-4083-94E5-573DB8B67BE9}">
      <dgm:prSet/>
      <dgm:spPr/>
      <dgm:t>
        <a:bodyPr/>
        <a:lstStyle/>
        <a:p>
          <a:r>
            <a:rPr lang="en-US" dirty="0"/>
            <a:t>Instructions issued by the Architect under certain clauses, such as variations</a:t>
          </a:r>
        </a:p>
      </dgm:t>
    </dgm:pt>
    <dgm:pt modelId="{0F292DA3-CA52-467B-BDC1-6FA7E16F0244}" type="parTrans" cxnId="{C4B686FE-154F-4D52-8A71-530818C3D450}">
      <dgm:prSet/>
      <dgm:spPr/>
      <dgm:t>
        <a:bodyPr/>
        <a:lstStyle/>
        <a:p>
          <a:endParaRPr lang="en-US"/>
        </a:p>
      </dgm:t>
    </dgm:pt>
    <dgm:pt modelId="{A9FF074B-A691-4EDA-8212-4295E6FB4193}" type="sibTrans" cxnId="{C4B686FE-154F-4D52-8A71-530818C3D450}">
      <dgm:prSet/>
      <dgm:spPr/>
      <dgm:t>
        <a:bodyPr/>
        <a:lstStyle/>
        <a:p>
          <a:endParaRPr lang="en-US"/>
        </a:p>
      </dgm:t>
    </dgm:pt>
    <dgm:pt modelId="{0C5E574D-292D-4380-95AC-2EFBA27AB1C0}">
      <dgm:prSet/>
      <dgm:spPr/>
      <dgm:t>
        <a:bodyPr/>
        <a:lstStyle/>
        <a:p>
          <a:r>
            <a:rPr lang="en-US" dirty="0"/>
            <a:t>Contractor not receiving the necessary instructions, drawings, details or levels from the Architect in due time</a:t>
          </a:r>
        </a:p>
      </dgm:t>
    </dgm:pt>
    <dgm:pt modelId="{176315C3-FFDA-40C6-A407-52515291EE85}" type="parTrans" cxnId="{2E9F9B7F-A7C0-4261-9C5A-B0690D7B27AF}">
      <dgm:prSet/>
      <dgm:spPr/>
      <dgm:t>
        <a:bodyPr/>
        <a:lstStyle/>
        <a:p>
          <a:endParaRPr lang="en-US"/>
        </a:p>
      </dgm:t>
    </dgm:pt>
    <dgm:pt modelId="{8708F2D4-BF8E-4203-88DF-027E5948B653}" type="sibTrans" cxnId="{2E9F9B7F-A7C0-4261-9C5A-B0690D7B27AF}">
      <dgm:prSet/>
      <dgm:spPr/>
      <dgm:t>
        <a:bodyPr/>
        <a:lstStyle/>
        <a:p>
          <a:endParaRPr lang="en-US"/>
        </a:p>
      </dgm:t>
    </dgm:pt>
    <dgm:pt modelId="{FE18183C-227F-464A-B1EE-8498AADBC9E7}" type="pres">
      <dgm:prSet presAssocID="{DB7FC416-248D-4FAC-9406-C9E85C4C647E}" presName="linear" presStyleCnt="0">
        <dgm:presLayoutVars>
          <dgm:animLvl val="lvl"/>
          <dgm:resizeHandles val="exact"/>
        </dgm:presLayoutVars>
      </dgm:prSet>
      <dgm:spPr/>
    </dgm:pt>
    <dgm:pt modelId="{8F59EB6B-3751-4B9C-BCF2-375FE30A4E57}" type="pres">
      <dgm:prSet presAssocID="{B3FA5722-169F-4B63-87BA-C6C05CA1819A}" presName="parentText" presStyleLbl="node1" presStyleIdx="0" presStyleCnt="4">
        <dgm:presLayoutVars>
          <dgm:chMax val="0"/>
          <dgm:bulletEnabled val="1"/>
        </dgm:presLayoutVars>
      </dgm:prSet>
      <dgm:spPr/>
    </dgm:pt>
    <dgm:pt modelId="{65AC0561-74C8-4B40-BB1E-03F2F5EF694A}" type="pres">
      <dgm:prSet presAssocID="{D1B0D39F-8CDE-4187-9E74-9519DBF6777C}" presName="spacer" presStyleCnt="0"/>
      <dgm:spPr/>
    </dgm:pt>
    <dgm:pt modelId="{92081C07-DD21-43E4-9710-227EFBF2DD36}" type="pres">
      <dgm:prSet presAssocID="{00D8212E-A033-4636-ACE9-F59ABB5B1BCE}" presName="parentText" presStyleLbl="node1" presStyleIdx="1" presStyleCnt="4">
        <dgm:presLayoutVars>
          <dgm:chMax val="0"/>
          <dgm:bulletEnabled val="1"/>
        </dgm:presLayoutVars>
      </dgm:prSet>
      <dgm:spPr/>
    </dgm:pt>
    <dgm:pt modelId="{316DEB8F-75E6-4150-A8B5-9B58B7201D56}" type="pres">
      <dgm:prSet presAssocID="{D622B91A-919E-4958-8E79-57BF3C4DFA77}" presName="spacer" presStyleCnt="0"/>
      <dgm:spPr/>
    </dgm:pt>
    <dgm:pt modelId="{511AF2CE-B156-4CB0-A948-40217185D5DF}" type="pres">
      <dgm:prSet presAssocID="{075ED30A-8B3A-4083-94E5-573DB8B67BE9}" presName="parentText" presStyleLbl="node1" presStyleIdx="2" presStyleCnt="4">
        <dgm:presLayoutVars>
          <dgm:chMax val="0"/>
          <dgm:bulletEnabled val="1"/>
        </dgm:presLayoutVars>
      </dgm:prSet>
      <dgm:spPr/>
    </dgm:pt>
    <dgm:pt modelId="{BC2FA5D3-ACA5-4173-8910-51BAEC9851C7}" type="pres">
      <dgm:prSet presAssocID="{A9FF074B-A691-4EDA-8212-4295E6FB4193}" presName="spacer" presStyleCnt="0"/>
      <dgm:spPr/>
    </dgm:pt>
    <dgm:pt modelId="{60667B86-5C10-4137-95E7-41FBA35B345C}" type="pres">
      <dgm:prSet presAssocID="{0C5E574D-292D-4380-95AC-2EFBA27AB1C0}" presName="parentText" presStyleLbl="node1" presStyleIdx="3" presStyleCnt="4">
        <dgm:presLayoutVars>
          <dgm:chMax val="0"/>
          <dgm:bulletEnabled val="1"/>
        </dgm:presLayoutVars>
      </dgm:prSet>
      <dgm:spPr/>
    </dgm:pt>
  </dgm:ptLst>
  <dgm:cxnLst>
    <dgm:cxn modelId="{B28ADB06-FC3B-4853-98F9-CB08C4B30A25}" srcId="{DB7FC416-248D-4FAC-9406-C9E85C4C647E}" destId="{B3FA5722-169F-4B63-87BA-C6C05CA1819A}" srcOrd="0" destOrd="0" parTransId="{3D8CABDD-CFD4-44AD-8296-41C22159F77E}" sibTransId="{D1B0D39F-8CDE-4187-9E74-9519DBF6777C}"/>
    <dgm:cxn modelId="{8C3FF809-D1A2-4179-9DA2-14F76C13E0A0}" type="presOf" srcId="{00D8212E-A033-4636-ACE9-F59ABB5B1BCE}" destId="{92081C07-DD21-43E4-9710-227EFBF2DD36}" srcOrd="0" destOrd="0" presId="urn:microsoft.com/office/officeart/2005/8/layout/vList2"/>
    <dgm:cxn modelId="{79FE690B-AE62-4723-AC0C-75075A80CF18}" srcId="{DB7FC416-248D-4FAC-9406-C9E85C4C647E}" destId="{00D8212E-A033-4636-ACE9-F59ABB5B1BCE}" srcOrd="1" destOrd="0" parTransId="{9901D803-D627-409D-96AD-ED20C0BC901D}" sibTransId="{D622B91A-919E-4958-8E79-57BF3C4DFA77}"/>
    <dgm:cxn modelId="{71A1AD49-FA3A-4582-88D4-C36985E2075A}" type="presOf" srcId="{DB7FC416-248D-4FAC-9406-C9E85C4C647E}" destId="{FE18183C-227F-464A-B1EE-8498AADBC9E7}" srcOrd="0" destOrd="0" presId="urn:microsoft.com/office/officeart/2005/8/layout/vList2"/>
    <dgm:cxn modelId="{EAB67A71-BC58-45EA-833C-211C6024B53F}" type="presOf" srcId="{075ED30A-8B3A-4083-94E5-573DB8B67BE9}" destId="{511AF2CE-B156-4CB0-A948-40217185D5DF}" srcOrd="0" destOrd="0" presId="urn:microsoft.com/office/officeart/2005/8/layout/vList2"/>
    <dgm:cxn modelId="{2E9F9B7F-A7C0-4261-9C5A-B0690D7B27AF}" srcId="{DB7FC416-248D-4FAC-9406-C9E85C4C647E}" destId="{0C5E574D-292D-4380-95AC-2EFBA27AB1C0}" srcOrd="3" destOrd="0" parTransId="{176315C3-FFDA-40C6-A407-52515291EE85}" sibTransId="{8708F2D4-BF8E-4203-88DF-027E5948B653}"/>
    <dgm:cxn modelId="{71EBF1EE-A9E6-4293-9BE0-89548D9CF06C}" type="presOf" srcId="{0C5E574D-292D-4380-95AC-2EFBA27AB1C0}" destId="{60667B86-5C10-4137-95E7-41FBA35B345C}" srcOrd="0" destOrd="0" presId="urn:microsoft.com/office/officeart/2005/8/layout/vList2"/>
    <dgm:cxn modelId="{7AAFA9FD-2818-489B-B5A6-863C7108E90A}" type="presOf" srcId="{B3FA5722-169F-4B63-87BA-C6C05CA1819A}" destId="{8F59EB6B-3751-4B9C-BCF2-375FE30A4E57}" srcOrd="0" destOrd="0" presId="urn:microsoft.com/office/officeart/2005/8/layout/vList2"/>
    <dgm:cxn modelId="{C4B686FE-154F-4D52-8A71-530818C3D450}" srcId="{DB7FC416-248D-4FAC-9406-C9E85C4C647E}" destId="{075ED30A-8B3A-4083-94E5-573DB8B67BE9}" srcOrd="2" destOrd="0" parTransId="{0F292DA3-CA52-467B-BDC1-6FA7E16F0244}" sibTransId="{A9FF074B-A691-4EDA-8212-4295E6FB4193}"/>
    <dgm:cxn modelId="{3EC61567-803F-4970-8144-4BDD8B73291A}" type="presParOf" srcId="{FE18183C-227F-464A-B1EE-8498AADBC9E7}" destId="{8F59EB6B-3751-4B9C-BCF2-375FE30A4E57}" srcOrd="0" destOrd="0" presId="urn:microsoft.com/office/officeart/2005/8/layout/vList2"/>
    <dgm:cxn modelId="{CAB7A8F8-5D3C-49E3-ACB2-8519B28A7517}" type="presParOf" srcId="{FE18183C-227F-464A-B1EE-8498AADBC9E7}" destId="{65AC0561-74C8-4B40-BB1E-03F2F5EF694A}" srcOrd="1" destOrd="0" presId="urn:microsoft.com/office/officeart/2005/8/layout/vList2"/>
    <dgm:cxn modelId="{263702B3-3BE4-4D7B-A2EE-5D2756DF3165}" type="presParOf" srcId="{FE18183C-227F-464A-B1EE-8498AADBC9E7}" destId="{92081C07-DD21-43E4-9710-227EFBF2DD36}" srcOrd="2" destOrd="0" presId="urn:microsoft.com/office/officeart/2005/8/layout/vList2"/>
    <dgm:cxn modelId="{48692002-EE0B-437C-992A-E6F795A8F837}" type="presParOf" srcId="{FE18183C-227F-464A-B1EE-8498AADBC9E7}" destId="{316DEB8F-75E6-4150-A8B5-9B58B7201D56}" srcOrd="3" destOrd="0" presId="urn:microsoft.com/office/officeart/2005/8/layout/vList2"/>
    <dgm:cxn modelId="{39C283E2-D389-4AB5-8865-71E4B23D41A9}" type="presParOf" srcId="{FE18183C-227F-464A-B1EE-8498AADBC9E7}" destId="{511AF2CE-B156-4CB0-A948-40217185D5DF}" srcOrd="4" destOrd="0" presId="urn:microsoft.com/office/officeart/2005/8/layout/vList2"/>
    <dgm:cxn modelId="{C1C20361-3D55-4DE9-817E-0AA8A6155868}" type="presParOf" srcId="{FE18183C-227F-464A-B1EE-8498AADBC9E7}" destId="{BC2FA5D3-ACA5-4173-8910-51BAEC9851C7}" srcOrd="5" destOrd="0" presId="urn:microsoft.com/office/officeart/2005/8/layout/vList2"/>
    <dgm:cxn modelId="{DD608CD7-A7F3-493E-AAB3-26F7F507A322}" type="presParOf" srcId="{FE18183C-227F-464A-B1EE-8498AADBC9E7}" destId="{60667B86-5C10-4137-95E7-41FBA35B345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ED0C87-5DE2-40D3-BC7D-86DFF0EFFEB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6A3D9D3-EF71-40DD-94C1-BB6D03758F86}">
      <dgm:prSet/>
      <dgm:spPr/>
      <dgm:t>
        <a:bodyPr/>
        <a:lstStyle/>
        <a:p>
          <a:r>
            <a:rPr lang="en-US" b="0" i="0" baseline="0" dirty="0"/>
            <a:t>Any act or default of nominated sub-contractors or nominated suppliers</a:t>
          </a:r>
          <a:endParaRPr lang="en-US" dirty="0"/>
        </a:p>
      </dgm:t>
    </dgm:pt>
    <dgm:pt modelId="{7E42E3D5-1B66-4DC2-B63A-29713727225B}" type="parTrans" cxnId="{AC84D85D-6145-4912-9B1B-40105BE9BBFD}">
      <dgm:prSet/>
      <dgm:spPr/>
      <dgm:t>
        <a:bodyPr/>
        <a:lstStyle/>
        <a:p>
          <a:endParaRPr lang="en-US"/>
        </a:p>
      </dgm:t>
    </dgm:pt>
    <dgm:pt modelId="{A1FDDCCA-D2C1-44AA-A9A9-C615F84F712E}" type="sibTrans" cxnId="{AC84D85D-6145-4912-9B1B-40105BE9BBFD}">
      <dgm:prSet/>
      <dgm:spPr/>
      <dgm:t>
        <a:bodyPr/>
        <a:lstStyle/>
        <a:p>
          <a:endParaRPr lang="en-US"/>
        </a:p>
      </dgm:t>
    </dgm:pt>
    <dgm:pt modelId="{27B5D2B8-5F7F-4462-B32D-91083921C7D7}">
      <dgm:prSet/>
      <dgm:spPr/>
      <dgm:t>
        <a:bodyPr/>
        <a:lstStyle/>
        <a:p>
          <a:r>
            <a:rPr lang="en-US" dirty="0"/>
            <a:t>Any act or default of artists, </a:t>
          </a:r>
          <a:r>
            <a:rPr lang="en-US" dirty="0" err="1"/>
            <a:t>trademen</a:t>
          </a:r>
          <a:r>
            <a:rPr lang="en-US" dirty="0"/>
            <a:t> or others engaged by the Employer in other works</a:t>
          </a:r>
        </a:p>
      </dgm:t>
    </dgm:pt>
    <dgm:pt modelId="{EC75B4FF-96AC-4F26-9364-0EC9EB54D002}" type="parTrans" cxnId="{E42E2CE6-D025-4D31-96F3-EB12C831A873}">
      <dgm:prSet/>
      <dgm:spPr/>
      <dgm:t>
        <a:bodyPr/>
        <a:lstStyle/>
        <a:p>
          <a:endParaRPr lang="en-US"/>
        </a:p>
      </dgm:t>
    </dgm:pt>
    <dgm:pt modelId="{A3C782C0-7973-4E72-9BDA-847DCC5F8FA7}" type="sibTrans" cxnId="{E42E2CE6-D025-4D31-96F3-EB12C831A873}">
      <dgm:prSet/>
      <dgm:spPr/>
      <dgm:t>
        <a:bodyPr/>
        <a:lstStyle/>
        <a:p>
          <a:endParaRPr lang="en-US"/>
        </a:p>
      </dgm:t>
    </dgm:pt>
    <dgm:pt modelId="{686383F5-6000-4876-926A-6E7B92189F09}">
      <dgm:prSet/>
      <dgm:spPr/>
      <dgm:t>
        <a:bodyPr/>
        <a:lstStyle/>
        <a:p>
          <a:r>
            <a:rPr lang="en-US" dirty="0"/>
            <a:t>Opening up of inspection of any work covered up or testing of any of the work</a:t>
          </a:r>
        </a:p>
      </dgm:t>
    </dgm:pt>
    <dgm:pt modelId="{57201AAB-1BB5-4A90-974C-721CF79D7D6F}" type="parTrans" cxnId="{154E51A9-36F9-4D4B-B744-079635D1D971}">
      <dgm:prSet/>
      <dgm:spPr/>
      <dgm:t>
        <a:bodyPr/>
        <a:lstStyle/>
        <a:p>
          <a:endParaRPr lang="en-US"/>
        </a:p>
      </dgm:t>
    </dgm:pt>
    <dgm:pt modelId="{4052A8FB-BDDE-4862-B218-70F462CAC250}" type="sibTrans" cxnId="{154E51A9-36F9-4D4B-B744-079635D1D971}">
      <dgm:prSet/>
      <dgm:spPr/>
      <dgm:t>
        <a:bodyPr/>
        <a:lstStyle/>
        <a:p>
          <a:endParaRPr lang="en-US"/>
        </a:p>
      </dgm:t>
    </dgm:pt>
    <dgm:pt modelId="{3209E9DD-4D65-4A46-8C48-AE00D94D7892}" type="pres">
      <dgm:prSet presAssocID="{EFED0C87-5DE2-40D3-BC7D-86DFF0EFFEBF}" presName="linear" presStyleCnt="0">
        <dgm:presLayoutVars>
          <dgm:animLvl val="lvl"/>
          <dgm:resizeHandles val="exact"/>
        </dgm:presLayoutVars>
      </dgm:prSet>
      <dgm:spPr/>
    </dgm:pt>
    <dgm:pt modelId="{14E0712C-2326-4DBB-BE44-040D04A9B9D5}" type="pres">
      <dgm:prSet presAssocID="{B6A3D9D3-EF71-40DD-94C1-BB6D03758F86}" presName="parentText" presStyleLbl="node1" presStyleIdx="0" presStyleCnt="3">
        <dgm:presLayoutVars>
          <dgm:chMax val="0"/>
          <dgm:bulletEnabled val="1"/>
        </dgm:presLayoutVars>
      </dgm:prSet>
      <dgm:spPr/>
    </dgm:pt>
    <dgm:pt modelId="{8C71CD72-628A-4280-A837-BDFE31337FB4}" type="pres">
      <dgm:prSet presAssocID="{A1FDDCCA-D2C1-44AA-A9A9-C615F84F712E}" presName="spacer" presStyleCnt="0"/>
      <dgm:spPr/>
    </dgm:pt>
    <dgm:pt modelId="{CE8A3E90-F047-4477-8C2C-EBA31413FEF4}" type="pres">
      <dgm:prSet presAssocID="{27B5D2B8-5F7F-4462-B32D-91083921C7D7}" presName="parentText" presStyleLbl="node1" presStyleIdx="1" presStyleCnt="3">
        <dgm:presLayoutVars>
          <dgm:chMax val="0"/>
          <dgm:bulletEnabled val="1"/>
        </dgm:presLayoutVars>
      </dgm:prSet>
      <dgm:spPr/>
    </dgm:pt>
    <dgm:pt modelId="{53404321-12CB-445C-BEFD-E15B3FB3CF02}" type="pres">
      <dgm:prSet presAssocID="{A3C782C0-7973-4E72-9BDA-847DCC5F8FA7}" presName="spacer" presStyleCnt="0"/>
      <dgm:spPr/>
    </dgm:pt>
    <dgm:pt modelId="{66FA1467-96FA-4C68-8F7C-74DE1DDE2B7E}" type="pres">
      <dgm:prSet presAssocID="{686383F5-6000-4876-926A-6E7B92189F09}" presName="parentText" presStyleLbl="node1" presStyleIdx="2" presStyleCnt="3">
        <dgm:presLayoutVars>
          <dgm:chMax val="0"/>
          <dgm:bulletEnabled val="1"/>
        </dgm:presLayoutVars>
      </dgm:prSet>
      <dgm:spPr/>
    </dgm:pt>
  </dgm:ptLst>
  <dgm:cxnLst>
    <dgm:cxn modelId="{AC84D85D-6145-4912-9B1B-40105BE9BBFD}" srcId="{EFED0C87-5DE2-40D3-BC7D-86DFF0EFFEBF}" destId="{B6A3D9D3-EF71-40DD-94C1-BB6D03758F86}" srcOrd="0" destOrd="0" parTransId="{7E42E3D5-1B66-4DC2-B63A-29713727225B}" sibTransId="{A1FDDCCA-D2C1-44AA-A9A9-C615F84F712E}"/>
    <dgm:cxn modelId="{B2D12E9F-062E-44A8-86BE-B813521C5627}" type="presOf" srcId="{27B5D2B8-5F7F-4462-B32D-91083921C7D7}" destId="{CE8A3E90-F047-4477-8C2C-EBA31413FEF4}" srcOrd="0" destOrd="0" presId="urn:microsoft.com/office/officeart/2005/8/layout/vList2"/>
    <dgm:cxn modelId="{138F359F-2E73-457F-97FF-F36E7A0BC28A}" type="presOf" srcId="{B6A3D9D3-EF71-40DD-94C1-BB6D03758F86}" destId="{14E0712C-2326-4DBB-BE44-040D04A9B9D5}" srcOrd="0" destOrd="0" presId="urn:microsoft.com/office/officeart/2005/8/layout/vList2"/>
    <dgm:cxn modelId="{154E51A9-36F9-4D4B-B744-079635D1D971}" srcId="{EFED0C87-5DE2-40D3-BC7D-86DFF0EFFEBF}" destId="{686383F5-6000-4876-926A-6E7B92189F09}" srcOrd="2" destOrd="0" parTransId="{57201AAB-1BB5-4A90-974C-721CF79D7D6F}" sibTransId="{4052A8FB-BDDE-4862-B218-70F462CAC250}"/>
    <dgm:cxn modelId="{B3B2D4DC-0CC9-4C17-915F-5ABB9237C577}" type="presOf" srcId="{EFED0C87-5DE2-40D3-BC7D-86DFF0EFFEBF}" destId="{3209E9DD-4D65-4A46-8C48-AE00D94D7892}" srcOrd="0" destOrd="0" presId="urn:microsoft.com/office/officeart/2005/8/layout/vList2"/>
    <dgm:cxn modelId="{E42E2CE6-D025-4D31-96F3-EB12C831A873}" srcId="{EFED0C87-5DE2-40D3-BC7D-86DFF0EFFEBF}" destId="{27B5D2B8-5F7F-4462-B32D-91083921C7D7}" srcOrd="1" destOrd="0" parTransId="{EC75B4FF-96AC-4F26-9364-0EC9EB54D002}" sibTransId="{A3C782C0-7973-4E72-9BDA-847DCC5F8FA7}"/>
    <dgm:cxn modelId="{026A41E9-8E57-499B-9B6D-FD103664B0F5}" type="presOf" srcId="{686383F5-6000-4876-926A-6E7B92189F09}" destId="{66FA1467-96FA-4C68-8F7C-74DE1DDE2B7E}" srcOrd="0" destOrd="0" presId="urn:microsoft.com/office/officeart/2005/8/layout/vList2"/>
    <dgm:cxn modelId="{5F355981-2966-40C0-8631-6445D690C7C5}" type="presParOf" srcId="{3209E9DD-4D65-4A46-8C48-AE00D94D7892}" destId="{14E0712C-2326-4DBB-BE44-040D04A9B9D5}" srcOrd="0" destOrd="0" presId="urn:microsoft.com/office/officeart/2005/8/layout/vList2"/>
    <dgm:cxn modelId="{068BF864-CB2B-41E2-A47E-D6C48EA3E93A}" type="presParOf" srcId="{3209E9DD-4D65-4A46-8C48-AE00D94D7892}" destId="{8C71CD72-628A-4280-A837-BDFE31337FB4}" srcOrd="1" destOrd="0" presId="urn:microsoft.com/office/officeart/2005/8/layout/vList2"/>
    <dgm:cxn modelId="{B5634E45-19A0-42E6-AD15-FD4FD17FF964}" type="presParOf" srcId="{3209E9DD-4D65-4A46-8C48-AE00D94D7892}" destId="{CE8A3E90-F047-4477-8C2C-EBA31413FEF4}" srcOrd="2" destOrd="0" presId="urn:microsoft.com/office/officeart/2005/8/layout/vList2"/>
    <dgm:cxn modelId="{AA876885-1065-4A73-A39F-F01758D74DB8}" type="presParOf" srcId="{3209E9DD-4D65-4A46-8C48-AE00D94D7892}" destId="{53404321-12CB-445C-BEFD-E15B3FB3CF02}" srcOrd="3" destOrd="0" presId="urn:microsoft.com/office/officeart/2005/8/layout/vList2"/>
    <dgm:cxn modelId="{8BBA8949-A463-45D4-A590-F7929FAE03AA}" type="presParOf" srcId="{3209E9DD-4D65-4A46-8C48-AE00D94D7892}" destId="{66FA1467-96FA-4C68-8F7C-74DE1DDE2B7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574FB0-FE33-42CF-AAA2-C3FBC5BF7E8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E5CA0D2-7B26-4D66-B45E-58A816406DE6}">
      <dgm:prSet/>
      <dgm:spPr/>
      <dgm:t>
        <a:bodyPr/>
        <a:lstStyle/>
        <a:p>
          <a:r>
            <a:rPr lang="en-US" b="0" i="0" baseline="0" dirty="0"/>
            <a:t>Contractor’s inability for reasons beyond his control to secure </a:t>
          </a:r>
          <a:r>
            <a:rPr lang="en-US" b="0" i="0" baseline="0" dirty="0" err="1"/>
            <a:t>labour</a:t>
          </a:r>
          <a:r>
            <a:rPr lang="en-US" b="0" i="0" baseline="0" dirty="0"/>
            <a:t>, goods, materials and/or equipment essential for the proper carrying out of the work</a:t>
          </a:r>
          <a:endParaRPr lang="en-US" dirty="0"/>
        </a:p>
      </dgm:t>
    </dgm:pt>
    <dgm:pt modelId="{541138A5-A9E3-4F19-B93B-BE2C9243199C}" type="parTrans" cxnId="{87D62121-DF6F-4539-874D-9DC9800E2A91}">
      <dgm:prSet/>
      <dgm:spPr/>
      <dgm:t>
        <a:bodyPr/>
        <a:lstStyle/>
        <a:p>
          <a:endParaRPr lang="en-US"/>
        </a:p>
      </dgm:t>
    </dgm:pt>
    <dgm:pt modelId="{7DDA800D-32C8-4397-95D6-FF1E221CF717}" type="sibTrans" cxnId="{87D62121-DF6F-4539-874D-9DC9800E2A91}">
      <dgm:prSet/>
      <dgm:spPr/>
      <dgm:t>
        <a:bodyPr/>
        <a:lstStyle/>
        <a:p>
          <a:endParaRPr lang="en-US"/>
        </a:p>
      </dgm:t>
    </dgm:pt>
    <dgm:pt modelId="{19A26A09-72F0-4869-B1B4-A4516071DC9B}">
      <dgm:prSet/>
      <dgm:spPr/>
      <dgm:t>
        <a:bodyPr/>
        <a:lstStyle/>
        <a:p>
          <a:r>
            <a:rPr lang="en-US" dirty="0"/>
            <a:t>Compliance with Architect’s instructions regarding antiquities</a:t>
          </a:r>
        </a:p>
      </dgm:t>
    </dgm:pt>
    <dgm:pt modelId="{9F55884D-0621-4A25-8D55-EF775A30356C}" type="parTrans" cxnId="{E2E0E15A-FDBA-4C33-8542-9983655154D1}">
      <dgm:prSet/>
      <dgm:spPr/>
      <dgm:t>
        <a:bodyPr/>
        <a:lstStyle/>
        <a:p>
          <a:endParaRPr lang="en-US"/>
        </a:p>
      </dgm:t>
    </dgm:pt>
    <dgm:pt modelId="{C17C2DFA-BF15-4AB4-96F9-18C243484674}" type="sibTrans" cxnId="{E2E0E15A-FDBA-4C33-8542-9983655154D1}">
      <dgm:prSet/>
      <dgm:spPr/>
      <dgm:t>
        <a:bodyPr/>
        <a:lstStyle/>
        <a:p>
          <a:endParaRPr lang="en-US"/>
        </a:p>
      </dgm:t>
    </dgm:pt>
    <dgm:pt modelId="{37442804-EE60-4622-AFB4-B74A09EDE3F5}">
      <dgm:prSet/>
      <dgm:spPr/>
      <dgm:t>
        <a:bodyPr/>
        <a:lstStyle/>
        <a:p>
          <a:r>
            <a:rPr lang="en-US"/>
            <a:t>Failure of Employer to pay full amount certified by the final date for payment</a:t>
          </a:r>
        </a:p>
      </dgm:t>
    </dgm:pt>
    <dgm:pt modelId="{04764AB3-F5B2-436E-A9C2-11D26E22B17C}" type="parTrans" cxnId="{855000B4-E863-4A79-8A58-B25F2CC998B3}">
      <dgm:prSet/>
      <dgm:spPr/>
      <dgm:t>
        <a:bodyPr/>
        <a:lstStyle/>
        <a:p>
          <a:endParaRPr lang="en-US"/>
        </a:p>
      </dgm:t>
    </dgm:pt>
    <dgm:pt modelId="{132BF798-C7D1-4362-8B3D-A8F7B7400201}" type="sibTrans" cxnId="{855000B4-E863-4A79-8A58-B25F2CC998B3}">
      <dgm:prSet/>
      <dgm:spPr/>
      <dgm:t>
        <a:bodyPr/>
        <a:lstStyle/>
        <a:p>
          <a:endParaRPr lang="en-US"/>
        </a:p>
      </dgm:t>
    </dgm:pt>
    <dgm:pt modelId="{72E29D36-CD96-4784-8590-D89B19073634}" type="pres">
      <dgm:prSet presAssocID="{C5574FB0-FE33-42CF-AAA2-C3FBC5BF7E83}" presName="linear" presStyleCnt="0">
        <dgm:presLayoutVars>
          <dgm:animLvl val="lvl"/>
          <dgm:resizeHandles val="exact"/>
        </dgm:presLayoutVars>
      </dgm:prSet>
      <dgm:spPr/>
    </dgm:pt>
    <dgm:pt modelId="{86B4F5DE-B943-4B9C-8891-4A6750F8053A}" type="pres">
      <dgm:prSet presAssocID="{4E5CA0D2-7B26-4D66-B45E-58A816406DE6}" presName="parentText" presStyleLbl="node1" presStyleIdx="0" presStyleCnt="3">
        <dgm:presLayoutVars>
          <dgm:chMax val="0"/>
          <dgm:bulletEnabled val="1"/>
        </dgm:presLayoutVars>
      </dgm:prSet>
      <dgm:spPr/>
    </dgm:pt>
    <dgm:pt modelId="{A7A5DE2C-547C-4D69-9860-A7852001B164}" type="pres">
      <dgm:prSet presAssocID="{7DDA800D-32C8-4397-95D6-FF1E221CF717}" presName="spacer" presStyleCnt="0"/>
      <dgm:spPr/>
    </dgm:pt>
    <dgm:pt modelId="{ADF401E7-05B2-401D-B372-41657E632C5D}" type="pres">
      <dgm:prSet presAssocID="{19A26A09-72F0-4869-B1B4-A4516071DC9B}" presName="parentText" presStyleLbl="node1" presStyleIdx="1" presStyleCnt="3">
        <dgm:presLayoutVars>
          <dgm:chMax val="0"/>
          <dgm:bulletEnabled val="1"/>
        </dgm:presLayoutVars>
      </dgm:prSet>
      <dgm:spPr/>
    </dgm:pt>
    <dgm:pt modelId="{EF29904D-B0D0-4B1E-BA4E-1D277DFDDD78}" type="pres">
      <dgm:prSet presAssocID="{C17C2DFA-BF15-4AB4-96F9-18C243484674}" presName="spacer" presStyleCnt="0"/>
      <dgm:spPr/>
    </dgm:pt>
    <dgm:pt modelId="{807C0577-AF09-4936-9AD0-4C3F9049B4EA}" type="pres">
      <dgm:prSet presAssocID="{37442804-EE60-4622-AFB4-B74A09EDE3F5}" presName="parentText" presStyleLbl="node1" presStyleIdx="2" presStyleCnt="3">
        <dgm:presLayoutVars>
          <dgm:chMax val="0"/>
          <dgm:bulletEnabled val="1"/>
        </dgm:presLayoutVars>
      </dgm:prSet>
      <dgm:spPr/>
    </dgm:pt>
  </dgm:ptLst>
  <dgm:cxnLst>
    <dgm:cxn modelId="{87D62121-DF6F-4539-874D-9DC9800E2A91}" srcId="{C5574FB0-FE33-42CF-AAA2-C3FBC5BF7E83}" destId="{4E5CA0D2-7B26-4D66-B45E-58A816406DE6}" srcOrd="0" destOrd="0" parTransId="{541138A5-A9E3-4F19-B93B-BE2C9243199C}" sibTransId="{7DDA800D-32C8-4397-95D6-FF1E221CF717}"/>
    <dgm:cxn modelId="{563D0B5B-F6E6-46D1-BA66-A7FFC775F7B4}" type="presOf" srcId="{37442804-EE60-4622-AFB4-B74A09EDE3F5}" destId="{807C0577-AF09-4936-9AD0-4C3F9049B4EA}" srcOrd="0" destOrd="0" presId="urn:microsoft.com/office/officeart/2005/8/layout/vList2"/>
    <dgm:cxn modelId="{6F044C5F-0F83-44B9-8E86-609D41223886}" type="presOf" srcId="{4E5CA0D2-7B26-4D66-B45E-58A816406DE6}" destId="{86B4F5DE-B943-4B9C-8891-4A6750F8053A}" srcOrd="0" destOrd="0" presId="urn:microsoft.com/office/officeart/2005/8/layout/vList2"/>
    <dgm:cxn modelId="{E2E0E15A-FDBA-4C33-8542-9983655154D1}" srcId="{C5574FB0-FE33-42CF-AAA2-C3FBC5BF7E83}" destId="{19A26A09-72F0-4869-B1B4-A4516071DC9B}" srcOrd="1" destOrd="0" parTransId="{9F55884D-0621-4A25-8D55-EF775A30356C}" sibTransId="{C17C2DFA-BF15-4AB4-96F9-18C243484674}"/>
    <dgm:cxn modelId="{855000B4-E863-4A79-8A58-B25F2CC998B3}" srcId="{C5574FB0-FE33-42CF-AAA2-C3FBC5BF7E83}" destId="{37442804-EE60-4622-AFB4-B74A09EDE3F5}" srcOrd="2" destOrd="0" parTransId="{04764AB3-F5B2-436E-A9C2-11D26E22B17C}" sibTransId="{132BF798-C7D1-4362-8B3D-A8F7B7400201}"/>
    <dgm:cxn modelId="{F21696BD-19BD-4860-A31D-8E9717C79A24}" type="presOf" srcId="{19A26A09-72F0-4869-B1B4-A4516071DC9B}" destId="{ADF401E7-05B2-401D-B372-41657E632C5D}" srcOrd="0" destOrd="0" presId="urn:microsoft.com/office/officeart/2005/8/layout/vList2"/>
    <dgm:cxn modelId="{E08F89F2-0227-4347-BEAE-2077EDF00767}" type="presOf" srcId="{C5574FB0-FE33-42CF-AAA2-C3FBC5BF7E83}" destId="{72E29D36-CD96-4784-8590-D89B19073634}" srcOrd="0" destOrd="0" presId="urn:microsoft.com/office/officeart/2005/8/layout/vList2"/>
    <dgm:cxn modelId="{13432B0A-55A4-4D1F-9C26-6C155594D45F}" type="presParOf" srcId="{72E29D36-CD96-4784-8590-D89B19073634}" destId="{86B4F5DE-B943-4B9C-8891-4A6750F8053A}" srcOrd="0" destOrd="0" presId="urn:microsoft.com/office/officeart/2005/8/layout/vList2"/>
    <dgm:cxn modelId="{3C9DA7A4-8F21-4B34-8E58-6C4DA2BBD82E}" type="presParOf" srcId="{72E29D36-CD96-4784-8590-D89B19073634}" destId="{A7A5DE2C-547C-4D69-9860-A7852001B164}" srcOrd="1" destOrd="0" presId="urn:microsoft.com/office/officeart/2005/8/layout/vList2"/>
    <dgm:cxn modelId="{32435EE9-35AA-40BA-8AF4-F8CFE759564A}" type="presParOf" srcId="{72E29D36-CD96-4784-8590-D89B19073634}" destId="{ADF401E7-05B2-401D-B372-41657E632C5D}" srcOrd="2" destOrd="0" presId="urn:microsoft.com/office/officeart/2005/8/layout/vList2"/>
    <dgm:cxn modelId="{2D4DF37A-F45A-4D94-AADF-63DB99DFD54A}" type="presParOf" srcId="{72E29D36-CD96-4784-8590-D89B19073634}" destId="{EF29904D-B0D0-4B1E-BA4E-1D277DFDDD78}" srcOrd="3" destOrd="0" presId="urn:microsoft.com/office/officeart/2005/8/layout/vList2"/>
    <dgm:cxn modelId="{5947A9E6-5768-46ED-BEAC-F4DFF2EC8D17}" type="presParOf" srcId="{72E29D36-CD96-4784-8590-D89B19073634}" destId="{807C0577-AF09-4936-9AD0-4C3F9049B4E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D277FD-B7B7-4954-8E22-E7AFDEBF8CD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63BDFEFE-E309-4917-B6AD-730D49083117}">
      <dgm:prSet/>
      <dgm:spPr/>
      <dgm:t>
        <a:bodyPr/>
        <a:lstStyle/>
        <a:p>
          <a:r>
            <a:rPr lang="en-US"/>
            <a:t>If criteria satisfied, then the Architect shall:</a:t>
          </a:r>
        </a:p>
      </dgm:t>
    </dgm:pt>
    <dgm:pt modelId="{FD3902C8-8E00-41DE-B2FE-C743E4058172}" type="parTrans" cxnId="{44B9F87F-79CD-480A-95AE-BE0AA28292E7}">
      <dgm:prSet/>
      <dgm:spPr/>
      <dgm:t>
        <a:bodyPr/>
        <a:lstStyle/>
        <a:p>
          <a:endParaRPr lang="en-US"/>
        </a:p>
      </dgm:t>
    </dgm:pt>
    <dgm:pt modelId="{6BDDE7DF-6D7F-4ACD-94A5-40C9ECBD43B1}" type="sibTrans" cxnId="{44B9F87F-79CD-480A-95AE-BE0AA28292E7}">
      <dgm:prSet/>
      <dgm:spPr/>
      <dgm:t>
        <a:bodyPr/>
        <a:lstStyle/>
        <a:p>
          <a:endParaRPr lang="en-US"/>
        </a:p>
      </dgm:t>
    </dgm:pt>
    <dgm:pt modelId="{8E21169F-07D2-4929-BC2D-25313999C443}">
      <dgm:prSet/>
      <dgm:spPr/>
      <dgm:t>
        <a:bodyPr/>
        <a:lstStyle/>
        <a:p>
          <a:r>
            <a:rPr lang="en-US" dirty="0"/>
            <a:t>within a reasonable time estimate the length of the delay</a:t>
          </a:r>
        </a:p>
      </dgm:t>
    </dgm:pt>
    <dgm:pt modelId="{DBB5ADDB-71D5-4070-8B70-539041A9CE11}" type="parTrans" cxnId="{32E95498-AA0E-4195-A1E8-2640779AF3EA}">
      <dgm:prSet/>
      <dgm:spPr/>
      <dgm:t>
        <a:bodyPr/>
        <a:lstStyle/>
        <a:p>
          <a:endParaRPr lang="en-US"/>
        </a:p>
      </dgm:t>
    </dgm:pt>
    <dgm:pt modelId="{75585420-27C2-40CB-8D33-1A61284827B9}" type="sibTrans" cxnId="{32E95498-AA0E-4195-A1E8-2640779AF3EA}">
      <dgm:prSet/>
      <dgm:spPr/>
      <dgm:t>
        <a:bodyPr/>
        <a:lstStyle/>
        <a:p>
          <a:endParaRPr lang="en-US"/>
        </a:p>
      </dgm:t>
    </dgm:pt>
    <dgm:pt modelId="{E8A37BA9-B5D2-4E09-98D2-FACB12A0A49F}">
      <dgm:prSet/>
      <dgm:spPr/>
      <dgm:t>
        <a:bodyPr/>
        <a:lstStyle/>
        <a:p>
          <a:r>
            <a:rPr lang="en-US"/>
            <a:t>make a fair and reasonable extension of time in writing </a:t>
          </a:r>
        </a:p>
      </dgm:t>
    </dgm:pt>
    <dgm:pt modelId="{A1AC221E-7173-4941-B9EA-537747A9789E}" type="parTrans" cxnId="{A9A69202-1519-4A8E-92DD-E673198A0034}">
      <dgm:prSet/>
      <dgm:spPr/>
      <dgm:t>
        <a:bodyPr/>
        <a:lstStyle/>
        <a:p>
          <a:endParaRPr lang="en-US"/>
        </a:p>
      </dgm:t>
    </dgm:pt>
    <dgm:pt modelId="{EF1BB867-5041-4E2F-8DB2-A1BD1B3E7E29}" type="sibTrans" cxnId="{A9A69202-1519-4A8E-92DD-E673198A0034}">
      <dgm:prSet/>
      <dgm:spPr/>
      <dgm:t>
        <a:bodyPr/>
        <a:lstStyle/>
        <a:p>
          <a:endParaRPr lang="en-US"/>
        </a:p>
      </dgm:t>
    </dgm:pt>
    <dgm:pt modelId="{E4C07A4F-4E78-4B9B-AF39-EEF3F9CA0B74}">
      <dgm:prSet/>
      <dgm:spPr/>
      <dgm:t>
        <a:bodyPr/>
        <a:lstStyle/>
        <a:p>
          <a:r>
            <a:rPr lang="en-US"/>
            <a:t>Contractor still has duty to constantly use his best endeavours to prevent delay and do all that may be reasonably required to the satisfaction of the Architect to proceed with the Works.</a:t>
          </a:r>
        </a:p>
      </dgm:t>
    </dgm:pt>
    <dgm:pt modelId="{B5D38FBF-5D97-4989-984A-468043444AAB}" type="parTrans" cxnId="{5DD13910-35E7-44FF-A0B1-AC14BD6EE0A8}">
      <dgm:prSet/>
      <dgm:spPr/>
      <dgm:t>
        <a:bodyPr/>
        <a:lstStyle/>
        <a:p>
          <a:endParaRPr lang="en-US"/>
        </a:p>
      </dgm:t>
    </dgm:pt>
    <dgm:pt modelId="{332BFAD7-8456-45CC-9A65-8E58BE300F98}" type="sibTrans" cxnId="{5DD13910-35E7-44FF-A0B1-AC14BD6EE0A8}">
      <dgm:prSet/>
      <dgm:spPr/>
      <dgm:t>
        <a:bodyPr/>
        <a:lstStyle/>
        <a:p>
          <a:endParaRPr lang="en-US"/>
        </a:p>
      </dgm:t>
    </dgm:pt>
    <dgm:pt modelId="{61F7BA76-CE9B-4264-8F45-F939DA9DAF85}" type="pres">
      <dgm:prSet presAssocID="{52D277FD-B7B7-4954-8E22-E7AFDEBF8CD0}" presName="Name0" presStyleCnt="0">
        <dgm:presLayoutVars>
          <dgm:dir/>
          <dgm:animLvl val="lvl"/>
          <dgm:resizeHandles val="exact"/>
        </dgm:presLayoutVars>
      </dgm:prSet>
      <dgm:spPr/>
    </dgm:pt>
    <dgm:pt modelId="{2D3AF423-4C23-4BA8-A48E-160AB183657F}" type="pres">
      <dgm:prSet presAssocID="{E4C07A4F-4E78-4B9B-AF39-EEF3F9CA0B74}" presName="boxAndChildren" presStyleCnt="0"/>
      <dgm:spPr/>
    </dgm:pt>
    <dgm:pt modelId="{3DC9E3F7-217C-4134-9FF2-5BB5F50B2439}" type="pres">
      <dgm:prSet presAssocID="{E4C07A4F-4E78-4B9B-AF39-EEF3F9CA0B74}" presName="parentTextBox" presStyleLbl="node1" presStyleIdx="0" presStyleCnt="2"/>
      <dgm:spPr/>
    </dgm:pt>
    <dgm:pt modelId="{4CE52A3A-EAAD-4E5B-A4BA-E7BD702FDA1F}" type="pres">
      <dgm:prSet presAssocID="{6BDDE7DF-6D7F-4ACD-94A5-40C9ECBD43B1}" presName="sp" presStyleCnt="0"/>
      <dgm:spPr/>
    </dgm:pt>
    <dgm:pt modelId="{7676C06C-C5AC-4A20-A310-FD53CBD60AEB}" type="pres">
      <dgm:prSet presAssocID="{63BDFEFE-E309-4917-B6AD-730D49083117}" presName="arrowAndChildren" presStyleCnt="0"/>
      <dgm:spPr/>
    </dgm:pt>
    <dgm:pt modelId="{F27FD94B-4982-434E-B4A7-EF5A4FB1B8AE}" type="pres">
      <dgm:prSet presAssocID="{63BDFEFE-E309-4917-B6AD-730D49083117}" presName="parentTextArrow" presStyleLbl="node1" presStyleIdx="0" presStyleCnt="2"/>
      <dgm:spPr/>
    </dgm:pt>
    <dgm:pt modelId="{0C34C972-B750-46F6-8B77-F8D082C514A8}" type="pres">
      <dgm:prSet presAssocID="{63BDFEFE-E309-4917-B6AD-730D49083117}" presName="arrow" presStyleLbl="node1" presStyleIdx="1" presStyleCnt="2"/>
      <dgm:spPr/>
    </dgm:pt>
    <dgm:pt modelId="{1D6DB237-F89C-4D17-ABBE-2DC0EAAF883A}" type="pres">
      <dgm:prSet presAssocID="{63BDFEFE-E309-4917-B6AD-730D49083117}" presName="descendantArrow" presStyleCnt="0"/>
      <dgm:spPr/>
    </dgm:pt>
    <dgm:pt modelId="{6112A852-50C1-4FE5-BCAA-C5DAD8244DA0}" type="pres">
      <dgm:prSet presAssocID="{8E21169F-07D2-4929-BC2D-25313999C443}" presName="childTextArrow" presStyleLbl="fgAccFollowNode1" presStyleIdx="0" presStyleCnt="2">
        <dgm:presLayoutVars>
          <dgm:bulletEnabled val="1"/>
        </dgm:presLayoutVars>
      </dgm:prSet>
      <dgm:spPr/>
    </dgm:pt>
    <dgm:pt modelId="{19970B8C-62B9-44B2-91E5-23758ACA5FA5}" type="pres">
      <dgm:prSet presAssocID="{E8A37BA9-B5D2-4E09-98D2-FACB12A0A49F}" presName="childTextArrow" presStyleLbl="fgAccFollowNode1" presStyleIdx="1" presStyleCnt="2">
        <dgm:presLayoutVars>
          <dgm:bulletEnabled val="1"/>
        </dgm:presLayoutVars>
      </dgm:prSet>
      <dgm:spPr/>
    </dgm:pt>
  </dgm:ptLst>
  <dgm:cxnLst>
    <dgm:cxn modelId="{A9A69202-1519-4A8E-92DD-E673198A0034}" srcId="{63BDFEFE-E309-4917-B6AD-730D49083117}" destId="{E8A37BA9-B5D2-4E09-98D2-FACB12A0A49F}" srcOrd="1" destOrd="0" parTransId="{A1AC221E-7173-4941-B9EA-537747A9789E}" sibTransId="{EF1BB867-5041-4E2F-8DB2-A1BD1B3E7E29}"/>
    <dgm:cxn modelId="{5DD13910-35E7-44FF-A0B1-AC14BD6EE0A8}" srcId="{52D277FD-B7B7-4954-8E22-E7AFDEBF8CD0}" destId="{E4C07A4F-4E78-4B9B-AF39-EEF3F9CA0B74}" srcOrd="1" destOrd="0" parTransId="{B5D38FBF-5D97-4989-984A-468043444AAB}" sibTransId="{332BFAD7-8456-45CC-9A65-8E58BE300F98}"/>
    <dgm:cxn modelId="{59665F5D-D4A5-4DB3-8379-118F9C3525F2}" type="presOf" srcId="{63BDFEFE-E309-4917-B6AD-730D49083117}" destId="{0C34C972-B750-46F6-8B77-F8D082C514A8}" srcOrd="1" destOrd="0" presId="urn:microsoft.com/office/officeart/2005/8/layout/process4"/>
    <dgm:cxn modelId="{6471A747-6F52-4A92-B08E-8821C895FB7E}" type="presOf" srcId="{E4C07A4F-4E78-4B9B-AF39-EEF3F9CA0B74}" destId="{3DC9E3F7-217C-4134-9FF2-5BB5F50B2439}" srcOrd="0" destOrd="0" presId="urn:microsoft.com/office/officeart/2005/8/layout/process4"/>
    <dgm:cxn modelId="{44B9F87F-79CD-480A-95AE-BE0AA28292E7}" srcId="{52D277FD-B7B7-4954-8E22-E7AFDEBF8CD0}" destId="{63BDFEFE-E309-4917-B6AD-730D49083117}" srcOrd="0" destOrd="0" parTransId="{FD3902C8-8E00-41DE-B2FE-C743E4058172}" sibTransId="{6BDDE7DF-6D7F-4ACD-94A5-40C9ECBD43B1}"/>
    <dgm:cxn modelId="{13794789-A26B-4DC6-AEFB-579773FD0A91}" type="presOf" srcId="{52D277FD-B7B7-4954-8E22-E7AFDEBF8CD0}" destId="{61F7BA76-CE9B-4264-8F45-F939DA9DAF85}" srcOrd="0" destOrd="0" presId="urn:microsoft.com/office/officeart/2005/8/layout/process4"/>
    <dgm:cxn modelId="{32E95498-AA0E-4195-A1E8-2640779AF3EA}" srcId="{63BDFEFE-E309-4917-B6AD-730D49083117}" destId="{8E21169F-07D2-4929-BC2D-25313999C443}" srcOrd="0" destOrd="0" parTransId="{DBB5ADDB-71D5-4070-8B70-539041A9CE11}" sibTransId="{75585420-27C2-40CB-8D33-1A61284827B9}"/>
    <dgm:cxn modelId="{50F3B9C8-ABB4-4252-9AEB-EFCB7ADFEAF3}" type="presOf" srcId="{63BDFEFE-E309-4917-B6AD-730D49083117}" destId="{F27FD94B-4982-434E-B4A7-EF5A4FB1B8AE}" srcOrd="0" destOrd="0" presId="urn:microsoft.com/office/officeart/2005/8/layout/process4"/>
    <dgm:cxn modelId="{3DB267EA-05D0-4966-BA9A-C92B6C5FEAEA}" type="presOf" srcId="{E8A37BA9-B5D2-4E09-98D2-FACB12A0A49F}" destId="{19970B8C-62B9-44B2-91E5-23758ACA5FA5}" srcOrd="0" destOrd="0" presId="urn:microsoft.com/office/officeart/2005/8/layout/process4"/>
    <dgm:cxn modelId="{C02B03EB-5426-4028-8776-B902AFC7EF38}" type="presOf" srcId="{8E21169F-07D2-4929-BC2D-25313999C443}" destId="{6112A852-50C1-4FE5-BCAA-C5DAD8244DA0}" srcOrd="0" destOrd="0" presId="urn:microsoft.com/office/officeart/2005/8/layout/process4"/>
    <dgm:cxn modelId="{D58D3D89-4F59-4625-83B8-CA4660077602}" type="presParOf" srcId="{61F7BA76-CE9B-4264-8F45-F939DA9DAF85}" destId="{2D3AF423-4C23-4BA8-A48E-160AB183657F}" srcOrd="0" destOrd="0" presId="urn:microsoft.com/office/officeart/2005/8/layout/process4"/>
    <dgm:cxn modelId="{CB1585E1-7493-4993-95F8-64F088A894C0}" type="presParOf" srcId="{2D3AF423-4C23-4BA8-A48E-160AB183657F}" destId="{3DC9E3F7-217C-4134-9FF2-5BB5F50B2439}" srcOrd="0" destOrd="0" presId="urn:microsoft.com/office/officeart/2005/8/layout/process4"/>
    <dgm:cxn modelId="{DE5263CC-11DE-41F3-8E4A-3A716E20E805}" type="presParOf" srcId="{61F7BA76-CE9B-4264-8F45-F939DA9DAF85}" destId="{4CE52A3A-EAAD-4E5B-A4BA-E7BD702FDA1F}" srcOrd="1" destOrd="0" presId="urn:microsoft.com/office/officeart/2005/8/layout/process4"/>
    <dgm:cxn modelId="{176F3740-E97E-48FF-85BE-8A6515359207}" type="presParOf" srcId="{61F7BA76-CE9B-4264-8F45-F939DA9DAF85}" destId="{7676C06C-C5AC-4A20-A310-FD53CBD60AEB}" srcOrd="2" destOrd="0" presId="urn:microsoft.com/office/officeart/2005/8/layout/process4"/>
    <dgm:cxn modelId="{14D328F3-24BE-484E-82D5-FAFADBCF115E}" type="presParOf" srcId="{7676C06C-C5AC-4A20-A310-FD53CBD60AEB}" destId="{F27FD94B-4982-434E-B4A7-EF5A4FB1B8AE}" srcOrd="0" destOrd="0" presId="urn:microsoft.com/office/officeart/2005/8/layout/process4"/>
    <dgm:cxn modelId="{AD4D858B-554D-46E2-AC9E-7689513C8E3E}" type="presParOf" srcId="{7676C06C-C5AC-4A20-A310-FD53CBD60AEB}" destId="{0C34C972-B750-46F6-8B77-F8D082C514A8}" srcOrd="1" destOrd="0" presId="urn:microsoft.com/office/officeart/2005/8/layout/process4"/>
    <dgm:cxn modelId="{5E06EA43-ACC1-4C4A-8756-F7EFF84BF2A5}" type="presParOf" srcId="{7676C06C-C5AC-4A20-A310-FD53CBD60AEB}" destId="{1D6DB237-F89C-4D17-ABBE-2DC0EAAF883A}" srcOrd="2" destOrd="0" presId="urn:microsoft.com/office/officeart/2005/8/layout/process4"/>
    <dgm:cxn modelId="{7A383680-7A99-4C66-B848-75F1BF8311F9}" type="presParOf" srcId="{1D6DB237-F89C-4D17-ABBE-2DC0EAAF883A}" destId="{6112A852-50C1-4FE5-BCAA-C5DAD8244DA0}" srcOrd="0" destOrd="0" presId="urn:microsoft.com/office/officeart/2005/8/layout/process4"/>
    <dgm:cxn modelId="{B2CD2C0C-A2BF-4212-AD01-ED08342285BA}" type="presParOf" srcId="{1D6DB237-F89C-4D17-ABBE-2DC0EAAF883A}" destId="{19970B8C-62B9-44B2-91E5-23758ACA5FA5}"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9872A-3112-8644-92C1-0E60B86AE173}">
      <dsp:nvSpPr>
        <dsp:cNvPr id="0" name=""/>
        <dsp:cNvSpPr/>
      </dsp:nvSpPr>
      <dsp:spPr>
        <a:xfrm>
          <a:off x="0" y="687972"/>
          <a:ext cx="4977904"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Developer/Owner/Client/Employer</a:t>
          </a:r>
        </a:p>
      </dsp:txBody>
      <dsp:txXfrm>
        <a:off x="26930" y="714902"/>
        <a:ext cx="4924044" cy="497795"/>
      </dsp:txXfrm>
    </dsp:sp>
    <dsp:sp modelId="{E0F3E4BA-5374-2940-8AB3-C50A3FDCC71A}">
      <dsp:nvSpPr>
        <dsp:cNvPr id="0" name=""/>
        <dsp:cNvSpPr/>
      </dsp:nvSpPr>
      <dsp:spPr>
        <a:xfrm>
          <a:off x="0" y="1305867"/>
          <a:ext cx="4977904"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Architect/Contract Administrator</a:t>
          </a:r>
        </a:p>
      </dsp:txBody>
      <dsp:txXfrm>
        <a:off x="26930" y="1332797"/>
        <a:ext cx="4924044" cy="497795"/>
      </dsp:txXfrm>
    </dsp:sp>
    <dsp:sp modelId="{363A5AB8-3EE7-E548-9631-C65F0573284E}">
      <dsp:nvSpPr>
        <dsp:cNvPr id="0" name=""/>
        <dsp:cNvSpPr/>
      </dsp:nvSpPr>
      <dsp:spPr>
        <a:xfrm>
          <a:off x="0" y="1923762"/>
          <a:ext cx="4977904"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Quantity Surveyor</a:t>
          </a:r>
        </a:p>
      </dsp:txBody>
      <dsp:txXfrm>
        <a:off x="26930" y="1950692"/>
        <a:ext cx="4924044" cy="497795"/>
      </dsp:txXfrm>
    </dsp:sp>
    <dsp:sp modelId="{FBB96878-98E7-FC4F-A84D-F4FF1C7B66B7}">
      <dsp:nvSpPr>
        <dsp:cNvPr id="0" name=""/>
        <dsp:cNvSpPr/>
      </dsp:nvSpPr>
      <dsp:spPr>
        <a:xfrm>
          <a:off x="0" y="2541658"/>
          <a:ext cx="4977904"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Main Contractor</a:t>
          </a:r>
        </a:p>
      </dsp:txBody>
      <dsp:txXfrm>
        <a:off x="26930" y="2568588"/>
        <a:ext cx="4924044" cy="497795"/>
      </dsp:txXfrm>
    </dsp:sp>
    <dsp:sp modelId="{FE2A143F-53B5-B048-94FC-4B584AD139BA}">
      <dsp:nvSpPr>
        <dsp:cNvPr id="0" name=""/>
        <dsp:cNvSpPr/>
      </dsp:nvSpPr>
      <dsp:spPr>
        <a:xfrm>
          <a:off x="0" y="3159552"/>
          <a:ext cx="4977904"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Sub-contractors</a:t>
          </a:r>
        </a:p>
      </dsp:txBody>
      <dsp:txXfrm>
        <a:off x="26930" y="3186482"/>
        <a:ext cx="4924044" cy="497795"/>
      </dsp:txXfrm>
    </dsp:sp>
    <dsp:sp modelId="{DA1F20C4-98A4-D345-A412-CCEC08200DE3}">
      <dsp:nvSpPr>
        <dsp:cNvPr id="0" name=""/>
        <dsp:cNvSpPr/>
      </dsp:nvSpPr>
      <dsp:spPr>
        <a:xfrm>
          <a:off x="0" y="3777448"/>
          <a:ext cx="4977904"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Engineer </a:t>
          </a:r>
        </a:p>
      </dsp:txBody>
      <dsp:txXfrm>
        <a:off x="26930" y="3804378"/>
        <a:ext cx="4924044"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9EA33-810A-441C-8063-2FA459057446}">
      <dsp:nvSpPr>
        <dsp:cNvPr id="0" name=""/>
        <dsp:cNvSpPr/>
      </dsp:nvSpPr>
      <dsp:spPr>
        <a:xfrm>
          <a:off x="299054" y="913603"/>
          <a:ext cx="932871" cy="9328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33B05-3397-4F09-8263-E21EB64D18D7}">
      <dsp:nvSpPr>
        <dsp:cNvPr id="0" name=""/>
        <dsp:cNvSpPr/>
      </dsp:nvSpPr>
      <dsp:spPr>
        <a:xfrm>
          <a:off x="497863" y="1112411"/>
          <a:ext cx="535253" cy="535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C09FBC-F15E-40E4-AE5E-D303DDED6673}">
      <dsp:nvSpPr>
        <dsp:cNvPr id="0" name=""/>
        <dsp:cNvSpPr/>
      </dsp:nvSpPr>
      <dsp:spPr>
        <a:xfrm>
          <a:off x="841" y="21370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Scope of Work</a:t>
          </a:r>
        </a:p>
      </dsp:txBody>
      <dsp:txXfrm>
        <a:off x="841" y="2137040"/>
        <a:ext cx="1529296" cy="611718"/>
      </dsp:txXfrm>
    </dsp:sp>
    <dsp:sp modelId="{70C43936-EB4A-4E2C-987E-D4FEF21919FC}">
      <dsp:nvSpPr>
        <dsp:cNvPr id="0" name=""/>
        <dsp:cNvSpPr/>
      </dsp:nvSpPr>
      <dsp:spPr>
        <a:xfrm>
          <a:off x="2095978" y="913603"/>
          <a:ext cx="932871" cy="93287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60286-E588-47CC-9021-F2A12988C815}">
      <dsp:nvSpPr>
        <dsp:cNvPr id="0" name=""/>
        <dsp:cNvSpPr/>
      </dsp:nvSpPr>
      <dsp:spPr>
        <a:xfrm>
          <a:off x="2294787" y="1112411"/>
          <a:ext cx="535253" cy="535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EFFE5-E8F4-4759-8F25-87C4D47C2486}">
      <dsp:nvSpPr>
        <dsp:cNvPr id="0" name=""/>
        <dsp:cNvSpPr/>
      </dsp:nvSpPr>
      <dsp:spPr>
        <a:xfrm>
          <a:off x="1797765" y="21370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Contract Sum</a:t>
          </a:r>
        </a:p>
      </dsp:txBody>
      <dsp:txXfrm>
        <a:off x="1797765" y="2137040"/>
        <a:ext cx="1529296" cy="611718"/>
      </dsp:txXfrm>
    </dsp:sp>
    <dsp:sp modelId="{B8148748-615F-4F4E-A1A2-78BEB60A40F8}">
      <dsp:nvSpPr>
        <dsp:cNvPr id="0" name=""/>
        <dsp:cNvSpPr/>
      </dsp:nvSpPr>
      <dsp:spPr>
        <a:xfrm>
          <a:off x="3892902" y="913603"/>
          <a:ext cx="932871" cy="93287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8C86A-CF71-4B3B-A8B4-3305A9B9B322}">
      <dsp:nvSpPr>
        <dsp:cNvPr id="0" name=""/>
        <dsp:cNvSpPr/>
      </dsp:nvSpPr>
      <dsp:spPr>
        <a:xfrm>
          <a:off x="4091711" y="1112411"/>
          <a:ext cx="535253" cy="535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31C1A9-A2DA-4A6A-854A-864EE461F57C}">
      <dsp:nvSpPr>
        <dsp:cNvPr id="0" name=""/>
        <dsp:cNvSpPr/>
      </dsp:nvSpPr>
      <dsp:spPr>
        <a:xfrm>
          <a:off x="3594689" y="21370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Payment Schedule</a:t>
          </a:r>
        </a:p>
      </dsp:txBody>
      <dsp:txXfrm>
        <a:off x="3594689" y="2137040"/>
        <a:ext cx="1529296" cy="611718"/>
      </dsp:txXfrm>
    </dsp:sp>
    <dsp:sp modelId="{14558666-3A6E-43FB-AD75-00DFAB718CDC}">
      <dsp:nvSpPr>
        <dsp:cNvPr id="0" name=""/>
        <dsp:cNvSpPr/>
      </dsp:nvSpPr>
      <dsp:spPr>
        <a:xfrm>
          <a:off x="5689826" y="913603"/>
          <a:ext cx="932871" cy="93287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2D426-C1EB-40DE-969A-60DC7EF61C5A}">
      <dsp:nvSpPr>
        <dsp:cNvPr id="0" name=""/>
        <dsp:cNvSpPr/>
      </dsp:nvSpPr>
      <dsp:spPr>
        <a:xfrm>
          <a:off x="5888634" y="1112411"/>
          <a:ext cx="535253" cy="535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334FE1-9056-44BB-9059-B7FE35446E21}">
      <dsp:nvSpPr>
        <dsp:cNvPr id="0" name=""/>
        <dsp:cNvSpPr/>
      </dsp:nvSpPr>
      <dsp:spPr>
        <a:xfrm>
          <a:off x="5391613" y="21370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Timelines</a:t>
          </a:r>
        </a:p>
      </dsp:txBody>
      <dsp:txXfrm>
        <a:off x="5391613" y="2137040"/>
        <a:ext cx="1529296" cy="611718"/>
      </dsp:txXfrm>
    </dsp:sp>
    <dsp:sp modelId="{93CD2580-2EAC-41D2-9D65-4831C6907059}">
      <dsp:nvSpPr>
        <dsp:cNvPr id="0" name=""/>
        <dsp:cNvSpPr/>
      </dsp:nvSpPr>
      <dsp:spPr>
        <a:xfrm>
          <a:off x="7486750" y="913603"/>
          <a:ext cx="932871" cy="93287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8EB8B-CE3F-4B5D-A84B-2DABEE347B3E}">
      <dsp:nvSpPr>
        <dsp:cNvPr id="0" name=""/>
        <dsp:cNvSpPr/>
      </dsp:nvSpPr>
      <dsp:spPr>
        <a:xfrm>
          <a:off x="7685558" y="1112411"/>
          <a:ext cx="535253" cy="5352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3ACD80-D750-4E38-8AC4-7999359170B6}">
      <dsp:nvSpPr>
        <dsp:cNvPr id="0" name=""/>
        <dsp:cNvSpPr/>
      </dsp:nvSpPr>
      <dsp:spPr>
        <a:xfrm>
          <a:off x="7188537" y="21370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Variations</a:t>
          </a:r>
        </a:p>
      </dsp:txBody>
      <dsp:txXfrm>
        <a:off x="7188537" y="2137040"/>
        <a:ext cx="1529296" cy="611718"/>
      </dsp:txXfrm>
    </dsp:sp>
    <dsp:sp modelId="{25DDE20D-02EB-4850-9A22-4892CA8E7A97}">
      <dsp:nvSpPr>
        <dsp:cNvPr id="0" name=""/>
        <dsp:cNvSpPr/>
      </dsp:nvSpPr>
      <dsp:spPr>
        <a:xfrm>
          <a:off x="9283674" y="913603"/>
          <a:ext cx="932871" cy="9328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12AEE-B7A0-41C8-9CB4-0C1EC779292D}">
      <dsp:nvSpPr>
        <dsp:cNvPr id="0" name=""/>
        <dsp:cNvSpPr/>
      </dsp:nvSpPr>
      <dsp:spPr>
        <a:xfrm>
          <a:off x="9482482" y="1112411"/>
          <a:ext cx="535253" cy="5352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A8424F-1E4B-4BAF-BA8A-EE755802D320}">
      <dsp:nvSpPr>
        <dsp:cNvPr id="0" name=""/>
        <dsp:cNvSpPr/>
      </dsp:nvSpPr>
      <dsp:spPr>
        <a:xfrm>
          <a:off x="8985461" y="21370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Liability for Defects</a:t>
          </a:r>
        </a:p>
      </dsp:txBody>
      <dsp:txXfrm>
        <a:off x="8985461" y="2137040"/>
        <a:ext cx="1529296" cy="611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95BC4-B9A6-4823-A4C0-9B0C89F6801E}">
      <dsp:nvSpPr>
        <dsp:cNvPr id="0" name=""/>
        <dsp:cNvSpPr/>
      </dsp:nvSpPr>
      <dsp:spPr>
        <a:xfrm>
          <a:off x="0" y="713"/>
          <a:ext cx="7003777" cy="16691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95A89-D691-41F2-A132-4D04EB5E2114}">
      <dsp:nvSpPr>
        <dsp:cNvPr id="0" name=""/>
        <dsp:cNvSpPr/>
      </dsp:nvSpPr>
      <dsp:spPr>
        <a:xfrm>
          <a:off x="504931" y="376281"/>
          <a:ext cx="918056" cy="918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2F99D8-5564-4041-BCB9-649298BECEF4}">
      <dsp:nvSpPr>
        <dsp:cNvPr id="0" name=""/>
        <dsp:cNvSpPr/>
      </dsp:nvSpPr>
      <dsp:spPr>
        <a:xfrm>
          <a:off x="1927918" y="713"/>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755650">
            <a:lnSpc>
              <a:spcPct val="90000"/>
            </a:lnSpc>
            <a:spcBef>
              <a:spcPct val="0"/>
            </a:spcBef>
            <a:spcAft>
              <a:spcPct val="35000"/>
            </a:spcAft>
            <a:buNone/>
          </a:pPr>
          <a:r>
            <a:rPr lang="en-US" sz="1700" b="0" i="0" kern="1200"/>
            <a:t>Most construction contracts will define what is a “variation” under that contract. </a:t>
          </a:r>
          <a:endParaRPr lang="en-US" sz="1700" kern="1200"/>
        </a:p>
      </dsp:txBody>
      <dsp:txXfrm>
        <a:off x="1927918" y="713"/>
        <a:ext cx="5075858" cy="1669193"/>
      </dsp:txXfrm>
    </dsp:sp>
    <dsp:sp modelId="{1379C10E-A64E-4FDB-AE3C-DBAFCE4EAD55}">
      <dsp:nvSpPr>
        <dsp:cNvPr id="0" name=""/>
        <dsp:cNvSpPr/>
      </dsp:nvSpPr>
      <dsp:spPr>
        <a:xfrm>
          <a:off x="0" y="2087205"/>
          <a:ext cx="7003777" cy="16691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4BFEF-F23D-40EF-BA15-21545CA3ADC9}">
      <dsp:nvSpPr>
        <dsp:cNvPr id="0" name=""/>
        <dsp:cNvSpPr/>
      </dsp:nvSpPr>
      <dsp:spPr>
        <a:xfrm>
          <a:off x="504931" y="2462774"/>
          <a:ext cx="918056" cy="918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BEEA9F-2988-4238-B471-5F1D36F18E4D}">
      <dsp:nvSpPr>
        <dsp:cNvPr id="0" name=""/>
        <dsp:cNvSpPr/>
      </dsp:nvSpPr>
      <dsp:spPr>
        <a:xfrm>
          <a:off x="1927918" y="2087205"/>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755650">
            <a:lnSpc>
              <a:spcPct val="90000"/>
            </a:lnSpc>
            <a:spcBef>
              <a:spcPct val="0"/>
            </a:spcBef>
            <a:spcAft>
              <a:spcPct val="35000"/>
            </a:spcAft>
            <a:buNone/>
          </a:pPr>
          <a:r>
            <a:rPr lang="en-US" sz="1700" b="0" i="0" kern="1200"/>
            <a:t>Generally, a variation is an instruction by the employer to alter the works to be performed or an instruction to vary their timing, method or sequence.</a:t>
          </a:r>
          <a:endParaRPr lang="en-US" sz="1700" kern="1200"/>
        </a:p>
      </dsp:txBody>
      <dsp:txXfrm>
        <a:off x="1927918" y="2087205"/>
        <a:ext cx="5075858" cy="1669193"/>
      </dsp:txXfrm>
    </dsp:sp>
    <dsp:sp modelId="{8DB29F9D-BBA0-4FF3-990B-DDA92DBC0BD5}">
      <dsp:nvSpPr>
        <dsp:cNvPr id="0" name=""/>
        <dsp:cNvSpPr/>
      </dsp:nvSpPr>
      <dsp:spPr>
        <a:xfrm>
          <a:off x="0" y="4173697"/>
          <a:ext cx="7003777" cy="16691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956B03-F755-41C0-8012-B32211063720}">
      <dsp:nvSpPr>
        <dsp:cNvPr id="0" name=""/>
        <dsp:cNvSpPr/>
      </dsp:nvSpPr>
      <dsp:spPr>
        <a:xfrm>
          <a:off x="504931" y="4549266"/>
          <a:ext cx="918056" cy="918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7C38CA-5AF4-4E74-AFCA-DE22FEA09B29}">
      <dsp:nvSpPr>
        <dsp:cNvPr id="0" name=""/>
        <dsp:cNvSpPr/>
      </dsp:nvSpPr>
      <dsp:spPr>
        <a:xfrm>
          <a:off x="1927918" y="4173697"/>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755650">
            <a:lnSpc>
              <a:spcPct val="90000"/>
            </a:lnSpc>
            <a:spcBef>
              <a:spcPct val="0"/>
            </a:spcBef>
            <a:spcAft>
              <a:spcPct val="35000"/>
            </a:spcAft>
            <a:buNone/>
          </a:pPr>
          <a:r>
            <a:rPr lang="en-US" sz="1700" kern="1200" dirty="0"/>
            <a:t>Not all instructions will be treated as variations. Disputes have arisen regarding whether the newly instructed work is a variation or a part of the originally contracted scope of works.</a:t>
          </a:r>
          <a:br>
            <a:rPr lang="en-US" sz="1700" kern="1200" dirty="0"/>
          </a:br>
          <a:endParaRPr lang="en-US" sz="1700" kern="1200" dirty="0"/>
        </a:p>
      </dsp:txBody>
      <dsp:txXfrm>
        <a:off x="1927918" y="4173697"/>
        <a:ext cx="5075858" cy="1669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EB6B-3751-4B9C-BCF2-375FE30A4E57}">
      <dsp:nvSpPr>
        <dsp:cNvPr id="0" name=""/>
        <dsp:cNvSpPr/>
      </dsp:nvSpPr>
      <dsp:spPr>
        <a:xfrm>
          <a:off x="0" y="82698"/>
          <a:ext cx="7003777" cy="13655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Civil commotion, strike or lockout</a:t>
          </a:r>
        </a:p>
      </dsp:txBody>
      <dsp:txXfrm>
        <a:off x="66661" y="149359"/>
        <a:ext cx="6870455" cy="1232230"/>
      </dsp:txXfrm>
    </dsp:sp>
    <dsp:sp modelId="{92081C07-DD21-43E4-9710-227EFBF2DD36}">
      <dsp:nvSpPr>
        <dsp:cNvPr id="0" name=""/>
        <dsp:cNvSpPr/>
      </dsp:nvSpPr>
      <dsp:spPr>
        <a:xfrm>
          <a:off x="0" y="1520250"/>
          <a:ext cx="7003777" cy="1365552"/>
        </a:xfrm>
        <a:prstGeom prst="roundRect">
          <a:avLst/>
        </a:prstGeom>
        <a:solidFill>
          <a:schemeClr val="accent2">
            <a:hueOff val="498263"/>
            <a:satOff val="-13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National or regional building industry dispute</a:t>
          </a:r>
        </a:p>
      </dsp:txBody>
      <dsp:txXfrm>
        <a:off x="66661" y="1586911"/>
        <a:ext cx="6870455" cy="1232230"/>
      </dsp:txXfrm>
    </dsp:sp>
    <dsp:sp modelId="{511AF2CE-B156-4CB0-A948-40217185D5DF}">
      <dsp:nvSpPr>
        <dsp:cNvPr id="0" name=""/>
        <dsp:cNvSpPr/>
      </dsp:nvSpPr>
      <dsp:spPr>
        <a:xfrm>
          <a:off x="0" y="2957802"/>
          <a:ext cx="7003777" cy="1365552"/>
        </a:xfrm>
        <a:prstGeom prst="roundRect">
          <a:avLst/>
        </a:prstGeom>
        <a:solidFill>
          <a:schemeClr val="accent2">
            <a:hueOff val="996526"/>
            <a:satOff val="-27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Instructions issued by the Architect under certain clauses, such as variations</a:t>
          </a:r>
        </a:p>
      </dsp:txBody>
      <dsp:txXfrm>
        <a:off x="66661" y="3024463"/>
        <a:ext cx="6870455" cy="1232230"/>
      </dsp:txXfrm>
    </dsp:sp>
    <dsp:sp modelId="{60667B86-5C10-4137-95E7-41FBA35B345C}">
      <dsp:nvSpPr>
        <dsp:cNvPr id="0" name=""/>
        <dsp:cNvSpPr/>
      </dsp:nvSpPr>
      <dsp:spPr>
        <a:xfrm>
          <a:off x="0" y="4395354"/>
          <a:ext cx="7003777" cy="1365552"/>
        </a:xfrm>
        <a:prstGeom prst="roundRect">
          <a:avLst/>
        </a:prstGeom>
        <a:solidFill>
          <a:schemeClr val="accent2">
            <a:hueOff val="1494789"/>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Contractor not receiving the necessary instructions, drawings, details or levels from the Architect in due time</a:t>
          </a:r>
        </a:p>
      </dsp:txBody>
      <dsp:txXfrm>
        <a:off x="66661" y="4462015"/>
        <a:ext cx="6870455" cy="1232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0712C-2326-4DBB-BE44-040D04A9B9D5}">
      <dsp:nvSpPr>
        <dsp:cNvPr id="0" name=""/>
        <dsp:cNvSpPr/>
      </dsp:nvSpPr>
      <dsp:spPr>
        <a:xfrm>
          <a:off x="0" y="19392"/>
          <a:ext cx="7003777" cy="18696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i="0" kern="1200" baseline="0" dirty="0"/>
            <a:t>Any act or default of nominated sub-contractors or nominated suppliers</a:t>
          </a:r>
          <a:endParaRPr lang="en-US" sz="3400" kern="1200" dirty="0"/>
        </a:p>
      </dsp:txBody>
      <dsp:txXfrm>
        <a:off x="91269" y="110661"/>
        <a:ext cx="6821239" cy="1687122"/>
      </dsp:txXfrm>
    </dsp:sp>
    <dsp:sp modelId="{CE8A3E90-F047-4477-8C2C-EBA31413FEF4}">
      <dsp:nvSpPr>
        <dsp:cNvPr id="0" name=""/>
        <dsp:cNvSpPr/>
      </dsp:nvSpPr>
      <dsp:spPr>
        <a:xfrm>
          <a:off x="0" y="1986972"/>
          <a:ext cx="7003777" cy="1869660"/>
        </a:xfrm>
        <a:prstGeom prst="roundRect">
          <a:avLst/>
        </a:prstGeom>
        <a:solidFill>
          <a:schemeClr val="accent2">
            <a:hueOff val="747394"/>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Any act or default of artists, </a:t>
          </a:r>
          <a:r>
            <a:rPr lang="en-US" sz="3400" kern="1200" dirty="0" err="1"/>
            <a:t>trademen</a:t>
          </a:r>
          <a:r>
            <a:rPr lang="en-US" sz="3400" kern="1200" dirty="0"/>
            <a:t> or others engaged by the Employer in other works</a:t>
          </a:r>
        </a:p>
      </dsp:txBody>
      <dsp:txXfrm>
        <a:off x="91269" y="2078241"/>
        <a:ext cx="6821239" cy="1687122"/>
      </dsp:txXfrm>
    </dsp:sp>
    <dsp:sp modelId="{66FA1467-96FA-4C68-8F7C-74DE1DDE2B7E}">
      <dsp:nvSpPr>
        <dsp:cNvPr id="0" name=""/>
        <dsp:cNvSpPr/>
      </dsp:nvSpPr>
      <dsp:spPr>
        <a:xfrm>
          <a:off x="0" y="3954552"/>
          <a:ext cx="7003777" cy="1869660"/>
        </a:xfrm>
        <a:prstGeom prst="roundRect">
          <a:avLst/>
        </a:prstGeom>
        <a:solidFill>
          <a:schemeClr val="accent2">
            <a:hueOff val="1494789"/>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Opening up of inspection of any work covered up or testing of any of the work</a:t>
          </a:r>
        </a:p>
      </dsp:txBody>
      <dsp:txXfrm>
        <a:off x="91269" y="4045821"/>
        <a:ext cx="6821239" cy="16871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4F5DE-B943-4B9C-8891-4A6750F8053A}">
      <dsp:nvSpPr>
        <dsp:cNvPr id="0" name=""/>
        <dsp:cNvSpPr/>
      </dsp:nvSpPr>
      <dsp:spPr>
        <a:xfrm>
          <a:off x="0" y="942"/>
          <a:ext cx="7003777" cy="1895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baseline="0" dirty="0"/>
            <a:t>Contractor’s inability for reasons beyond his control to secure </a:t>
          </a:r>
          <a:r>
            <a:rPr lang="en-US" sz="2700" b="0" i="0" kern="1200" baseline="0" dirty="0" err="1"/>
            <a:t>labour</a:t>
          </a:r>
          <a:r>
            <a:rPr lang="en-US" sz="2700" b="0" i="0" kern="1200" baseline="0" dirty="0"/>
            <a:t>, goods, materials and/or equipment essential for the proper carrying out of the work</a:t>
          </a:r>
          <a:endParaRPr lang="en-US" sz="2700" kern="1200" dirty="0"/>
        </a:p>
      </dsp:txBody>
      <dsp:txXfrm>
        <a:off x="92526" y="93468"/>
        <a:ext cx="6818725" cy="1710348"/>
      </dsp:txXfrm>
    </dsp:sp>
    <dsp:sp modelId="{ADF401E7-05B2-401D-B372-41657E632C5D}">
      <dsp:nvSpPr>
        <dsp:cNvPr id="0" name=""/>
        <dsp:cNvSpPr/>
      </dsp:nvSpPr>
      <dsp:spPr>
        <a:xfrm>
          <a:off x="0" y="1974102"/>
          <a:ext cx="7003777" cy="1895400"/>
        </a:xfrm>
        <a:prstGeom prst="roundRect">
          <a:avLst/>
        </a:prstGeom>
        <a:solidFill>
          <a:schemeClr val="accent2">
            <a:hueOff val="747394"/>
            <a:satOff val="-209"/>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Compliance with Architect’s instructions regarding antiquities</a:t>
          </a:r>
        </a:p>
      </dsp:txBody>
      <dsp:txXfrm>
        <a:off x="92526" y="2066628"/>
        <a:ext cx="6818725" cy="1710348"/>
      </dsp:txXfrm>
    </dsp:sp>
    <dsp:sp modelId="{807C0577-AF09-4936-9AD0-4C3F9049B4EA}">
      <dsp:nvSpPr>
        <dsp:cNvPr id="0" name=""/>
        <dsp:cNvSpPr/>
      </dsp:nvSpPr>
      <dsp:spPr>
        <a:xfrm>
          <a:off x="0" y="3947262"/>
          <a:ext cx="7003777" cy="1895400"/>
        </a:xfrm>
        <a:prstGeom prst="roundRect">
          <a:avLst/>
        </a:prstGeom>
        <a:solidFill>
          <a:schemeClr val="accent2">
            <a:hueOff val="1494789"/>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Failure of Employer to pay full amount certified by the final date for payment</a:t>
          </a:r>
        </a:p>
      </dsp:txBody>
      <dsp:txXfrm>
        <a:off x="92526" y="4039788"/>
        <a:ext cx="6818725" cy="1710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9E3F7-217C-4134-9FF2-5BB5F50B2439}">
      <dsp:nvSpPr>
        <dsp:cNvPr id="0" name=""/>
        <dsp:cNvSpPr/>
      </dsp:nvSpPr>
      <dsp:spPr>
        <a:xfrm>
          <a:off x="0" y="3526925"/>
          <a:ext cx="7003777" cy="23140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Contractor still has duty to constantly use his best endeavours to prevent delay and do all that may be reasonably required to the satisfaction of the Architect to proceed with the Works.</a:t>
          </a:r>
        </a:p>
      </dsp:txBody>
      <dsp:txXfrm>
        <a:off x="0" y="3526925"/>
        <a:ext cx="7003777" cy="2314044"/>
      </dsp:txXfrm>
    </dsp:sp>
    <dsp:sp modelId="{0C34C972-B750-46F6-8B77-F8D082C514A8}">
      <dsp:nvSpPr>
        <dsp:cNvPr id="0" name=""/>
        <dsp:cNvSpPr/>
      </dsp:nvSpPr>
      <dsp:spPr>
        <a:xfrm rot="10800000">
          <a:off x="0" y="2635"/>
          <a:ext cx="7003777" cy="3559000"/>
        </a:xfrm>
        <a:prstGeom prst="upArrowCallout">
          <a:avLst/>
        </a:prstGeom>
        <a:solidFill>
          <a:schemeClr val="accent2">
            <a:hueOff val="1494789"/>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If criteria satisfied, then the Architect shall:</a:t>
          </a:r>
        </a:p>
      </dsp:txBody>
      <dsp:txXfrm rot="-10800000">
        <a:off x="0" y="2635"/>
        <a:ext cx="7003777" cy="1249209"/>
      </dsp:txXfrm>
    </dsp:sp>
    <dsp:sp modelId="{6112A852-50C1-4FE5-BCAA-C5DAD8244DA0}">
      <dsp:nvSpPr>
        <dsp:cNvPr id="0" name=""/>
        <dsp:cNvSpPr/>
      </dsp:nvSpPr>
      <dsp:spPr>
        <a:xfrm>
          <a:off x="0" y="1251844"/>
          <a:ext cx="3501888" cy="106414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within a reasonable time estimate the length of the delay</a:t>
          </a:r>
        </a:p>
      </dsp:txBody>
      <dsp:txXfrm>
        <a:off x="0" y="1251844"/>
        <a:ext cx="3501888" cy="1064141"/>
      </dsp:txXfrm>
    </dsp:sp>
    <dsp:sp modelId="{19970B8C-62B9-44B2-91E5-23758ACA5FA5}">
      <dsp:nvSpPr>
        <dsp:cNvPr id="0" name=""/>
        <dsp:cNvSpPr/>
      </dsp:nvSpPr>
      <dsp:spPr>
        <a:xfrm>
          <a:off x="3501888" y="1251844"/>
          <a:ext cx="3501888" cy="1064141"/>
        </a:xfrm>
        <a:prstGeom prst="rect">
          <a:avLst/>
        </a:prstGeom>
        <a:solidFill>
          <a:schemeClr val="accent2">
            <a:tint val="40000"/>
            <a:alpha val="90000"/>
            <a:hueOff val="942965"/>
            <a:satOff val="8325"/>
            <a:lumOff val="1417"/>
            <a:alphaOff val="0"/>
          </a:schemeClr>
        </a:solidFill>
        <a:ln w="12700" cap="flat" cmpd="sng" algn="ctr">
          <a:solidFill>
            <a:schemeClr val="accent2">
              <a:tint val="40000"/>
              <a:alpha val="90000"/>
              <a:hueOff val="942965"/>
              <a:satOff val="8325"/>
              <a:lumOff val="14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a:t>make a fair and reasonable extension of time in writing </a:t>
          </a:r>
        </a:p>
      </dsp:txBody>
      <dsp:txXfrm>
        <a:off x="3501888" y="1251844"/>
        <a:ext cx="3501888" cy="10641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11/7/2023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435792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11/7/2023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4024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11/7/2023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5872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11/7/2023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6745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11/7/2023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62313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11/7/2023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8573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11/7/2023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1958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11/7/2023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1896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11/7/2023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8228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11/7/2023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6810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11/7/2023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6334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11/7/2023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4012009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descr="People Discussing">
            <a:extLst>
              <a:ext uri="{FF2B5EF4-FFF2-40B4-BE49-F238E27FC236}">
                <a16:creationId xmlns:a16="http://schemas.microsoft.com/office/drawing/2014/main" id="{6454E973-B037-D643-F48B-834027F30D5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79" r="-1" b="-1"/>
          <a:stretch/>
        </p:blipFill>
        <p:spPr>
          <a:xfrm>
            <a:off x="20" y="1386"/>
            <a:ext cx="12188932" cy="6856614"/>
          </a:xfrm>
          <a:prstGeom prst="rect">
            <a:avLst/>
          </a:prstGeom>
        </p:spPr>
      </p:pic>
      <p:sp>
        <p:nvSpPr>
          <p:cNvPr id="13" name="Rectangle 12">
            <a:extLst>
              <a:ext uri="{FF2B5EF4-FFF2-40B4-BE49-F238E27FC236}">
                <a16:creationId xmlns:a16="http://schemas.microsoft.com/office/drawing/2014/main" id="{4CD5456B-6F51-41EC-A380-6C8C8E9F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637612"/>
            <a:ext cx="6095999"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02043A44-73EF-480B-97A5-E999DEFC6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37612"/>
            <a:ext cx="6096000" cy="3581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15B2A-62FC-8B5F-01DD-7572530ECEE3}"/>
              </a:ext>
            </a:extLst>
          </p:cNvPr>
          <p:cNvSpPr>
            <a:spLocks noGrp="1"/>
          </p:cNvSpPr>
          <p:nvPr>
            <p:ph type="ctrTitle"/>
          </p:nvPr>
        </p:nvSpPr>
        <p:spPr>
          <a:xfrm>
            <a:off x="458694" y="1828800"/>
            <a:ext cx="5180106" cy="2057400"/>
          </a:xfrm>
        </p:spPr>
        <p:txBody>
          <a:bodyPr anchor="b">
            <a:normAutofit/>
          </a:bodyPr>
          <a:lstStyle/>
          <a:p>
            <a:pPr algn="l"/>
            <a:r>
              <a:rPr lang="en-US" dirty="0"/>
              <a:t>Contracts for Developments</a:t>
            </a:r>
          </a:p>
        </p:txBody>
      </p:sp>
    </p:spTree>
    <p:extLst>
      <p:ext uri="{BB962C8B-B14F-4D97-AF65-F5344CB8AC3E}">
        <p14:creationId xmlns:p14="http://schemas.microsoft.com/office/powerpoint/2010/main" val="16271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74242">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7" name="Rectangle 56">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8" name="Rectangle 57">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The landscape of a storm over a farm">
            <a:extLst>
              <a:ext uri="{FF2B5EF4-FFF2-40B4-BE49-F238E27FC236}">
                <a16:creationId xmlns:a16="http://schemas.microsoft.com/office/drawing/2014/main" id="{DD5D22BB-77B3-186D-1C4E-7EF165EE9E86}"/>
              </a:ext>
            </a:extLst>
          </p:cNvPr>
          <p:cNvPicPr>
            <a:picLocks noChangeAspect="1"/>
          </p:cNvPicPr>
          <p:nvPr/>
        </p:nvPicPr>
        <p:blipFill rotWithShape="1">
          <a:blip r:embed="rId2">
            <a:alphaModFix amt="60000"/>
          </a:blip>
          <a:srcRect t="20"/>
          <a:stretch/>
        </p:blipFill>
        <p:spPr>
          <a:xfrm>
            <a:off x="20" y="10"/>
            <a:ext cx="12191980" cy="6856614"/>
          </a:xfrm>
          <a:prstGeom prst="rect">
            <a:avLst/>
          </a:prstGeom>
        </p:spPr>
      </p:pic>
      <p:sp>
        <p:nvSpPr>
          <p:cNvPr id="2" name="Title 1">
            <a:extLst>
              <a:ext uri="{FF2B5EF4-FFF2-40B4-BE49-F238E27FC236}">
                <a16:creationId xmlns:a16="http://schemas.microsoft.com/office/drawing/2014/main" id="{E104DBB6-268F-6890-516B-D395BE202C2C}"/>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Delay and Extension of Time (cont’d)</a:t>
            </a:r>
          </a:p>
        </p:txBody>
      </p:sp>
      <p:grpSp>
        <p:nvGrpSpPr>
          <p:cNvPr id="59" name="Group 58">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53" name="Picture 52">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54" name="Picture 53">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3" name="Content Placeholder 2">
            <a:extLst>
              <a:ext uri="{FF2B5EF4-FFF2-40B4-BE49-F238E27FC236}">
                <a16:creationId xmlns:a16="http://schemas.microsoft.com/office/drawing/2014/main" id="{3E3318AC-10A4-4787-02FA-3EB8F3C82E7E}"/>
              </a:ext>
            </a:extLst>
          </p:cNvPr>
          <p:cNvSpPr>
            <a:spLocks noGrp="1"/>
          </p:cNvSpPr>
          <p:nvPr>
            <p:ph idx="1"/>
          </p:nvPr>
        </p:nvSpPr>
        <p:spPr>
          <a:xfrm>
            <a:off x="6195372" y="726538"/>
            <a:ext cx="4977905" cy="5017076"/>
          </a:xfrm>
        </p:spPr>
        <p:txBody>
          <a:bodyPr anchor="ctr">
            <a:normAutofit/>
          </a:bodyPr>
          <a:lstStyle/>
          <a:p>
            <a:r>
              <a:rPr lang="en-US" sz="1800" dirty="0">
                <a:solidFill>
                  <a:srgbClr val="FFFFFF"/>
                </a:solidFill>
              </a:rPr>
              <a:t>Force majeure</a:t>
            </a:r>
          </a:p>
          <a:p>
            <a:r>
              <a:rPr lang="en-US" sz="1800" dirty="0">
                <a:solidFill>
                  <a:srgbClr val="FFFFFF"/>
                </a:solidFill>
              </a:rPr>
              <a:t>Exceptionally inclement weather</a:t>
            </a:r>
          </a:p>
          <a:p>
            <a:r>
              <a:rPr lang="en-US" sz="1800" dirty="0">
                <a:solidFill>
                  <a:srgbClr val="FFFFFF"/>
                </a:solidFill>
              </a:rPr>
              <a:t>Loss or damage occasioned by certain natural disasters (except where it is caused by the Contractor’s negligence)</a:t>
            </a:r>
          </a:p>
        </p:txBody>
      </p:sp>
    </p:spTree>
    <p:extLst>
      <p:ext uri="{BB962C8B-B14F-4D97-AF65-F5344CB8AC3E}">
        <p14:creationId xmlns:p14="http://schemas.microsoft.com/office/powerpoint/2010/main" val="1698536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2C22238C-F1C0-D240-841B-D8222D3637CA}"/>
              </a:ext>
            </a:extLst>
          </p:cNvPr>
          <p:cNvSpPr>
            <a:spLocks noGrp="1"/>
          </p:cNvSpPr>
          <p:nvPr>
            <p:ph type="title"/>
          </p:nvPr>
        </p:nvSpPr>
        <p:spPr>
          <a:xfrm>
            <a:off x="838201" y="559813"/>
            <a:ext cx="3352799" cy="5577934"/>
          </a:xfrm>
        </p:spPr>
        <p:txBody>
          <a:bodyPr>
            <a:normAutofit/>
          </a:bodyPr>
          <a:lstStyle/>
          <a:p>
            <a:r>
              <a:rPr kumimoji="0" lang="en-US" sz="4000" b="0" i="0" u="none" strike="noStrike" kern="1200" cap="none" spc="0" normalizeH="0" baseline="0" noProof="0">
                <a:ln>
                  <a:noFill/>
                </a:ln>
                <a:effectLst/>
                <a:uLnTx/>
                <a:uFillTx/>
                <a:latin typeface="Sabon Next LT"/>
                <a:ea typeface="+mj-ea"/>
                <a:cs typeface="+mj-cs"/>
              </a:rPr>
              <a:t>Delay and Extension of Time (cont’d)</a:t>
            </a:r>
            <a:endParaRPr lang="en-US" sz="4000"/>
          </a:p>
        </p:txBody>
      </p:sp>
      <p:graphicFrame>
        <p:nvGraphicFramePr>
          <p:cNvPr id="5" name="Content Placeholder 2">
            <a:extLst>
              <a:ext uri="{FF2B5EF4-FFF2-40B4-BE49-F238E27FC236}">
                <a16:creationId xmlns:a16="http://schemas.microsoft.com/office/drawing/2014/main" id="{78318A27-B379-E203-4916-FB5BA87A383C}"/>
              </a:ext>
            </a:extLst>
          </p:cNvPr>
          <p:cNvGraphicFramePr>
            <a:graphicFrameLocks noGrp="1"/>
          </p:cNvGraphicFramePr>
          <p:nvPr>
            <p:ph idx="1"/>
            <p:extLst>
              <p:ext uri="{D42A27DB-BD31-4B8C-83A1-F6EECF244321}">
                <p14:modId xmlns:p14="http://schemas.microsoft.com/office/powerpoint/2010/main" val="3902665288"/>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359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8BCB0498-EE9B-1B72-3192-F20F5E7335CD}"/>
              </a:ext>
            </a:extLst>
          </p:cNvPr>
          <p:cNvSpPr>
            <a:spLocks noGrp="1"/>
          </p:cNvSpPr>
          <p:nvPr>
            <p:ph type="title"/>
          </p:nvPr>
        </p:nvSpPr>
        <p:spPr>
          <a:xfrm>
            <a:off x="838201" y="559813"/>
            <a:ext cx="3352799" cy="5577934"/>
          </a:xfrm>
        </p:spPr>
        <p:txBody>
          <a:bodyPr>
            <a:normAutofit/>
          </a:bodyPr>
          <a:lstStyle/>
          <a:p>
            <a:r>
              <a:rPr kumimoji="0" lang="en-US" sz="4000" b="0" i="0" u="none" strike="noStrike" kern="1200" cap="none" spc="0" normalizeH="0" baseline="0" noProof="0">
                <a:ln>
                  <a:noFill/>
                </a:ln>
                <a:effectLst/>
                <a:uLnTx/>
                <a:uFillTx/>
                <a:latin typeface="Sabon Next LT"/>
                <a:ea typeface="+mj-ea"/>
                <a:cs typeface="+mj-cs"/>
              </a:rPr>
              <a:t>Delay and Extension of Time (cont’d)</a:t>
            </a:r>
            <a:endParaRPr lang="en-US" sz="4000"/>
          </a:p>
        </p:txBody>
      </p:sp>
      <p:graphicFrame>
        <p:nvGraphicFramePr>
          <p:cNvPr id="5" name="Content Placeholder 2">
            <a:extLst>
              <a:ext uri="{FF2B5EF4-FFF2-40B4-BE49-F238E27FC236}">
                <a16:creationId xmlns:a16="http://schemas.microsoft.com/office/drawing/2014/main" id="{C64D5A9A-CF65-2824-7351-07F6B521EDCB}"/>
              </a:ext>
            </a:extLst>
          </p:cNvPr>
          <p:cNvGraphicFramePr>
            <a:graphicFrameLocks noGrp="1"/>
          </p:cNvGraphicFramePr>
          <p:nvPr>
            <p:ph idx="1"/>
            <p:extLst>
              <p:ext uri="{D42A27DB-BD31-4B8C-83A1-F6EECF244321}">
                <p14:modId xmlns:p14="http://schemas.microsoft.com/office/powerpoint/2010/main" val="1578822617"/>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696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C458EF1A-9498-C0EC-710B-74015A1D89E6}"/>
              </a:ext>
            </a:extLst>
          </p:cNvPr>
          <p:cNvSpPr>
            <a:spLocks noGrp="1"/>
          </p:cNvSpPr>
          <p:nvPr>
            <p:ph type="title"/>
          </p:nvPr>
        </p:nvSpPr>
        <p:spPr>
          <a:xfrm>
            <a:off x="838201" y="559813"/>
            <a:ext cx="3352799" cy="5577934"/>
          </a:xfrm>
        </p:spPr>
        <p:txBody>
          <a:bodyPr>
            <a:normAutofit/>
          </a:bodyPr>
          <a:lstStyle/>
          <a:p>
            <a:r>
              <a:rPr kumimoji="0" lang="en-US" sz="4000" b="0" i="0" u="none" strike="noStrike" kern="1200" cap="none" spc="0" normalizeH="0" baseline="0" noProof="0">
                <a:ln>
                  <a:noFill/>
                </a:ln>
                <a:effectLst/>
                <a:uLnTx/>
                <a:uFillTx/>
                <a:latin typeface="Sabon Next LT"/>
                <a:ea typeface="+mj-ea"/>
                <a:cs typeface="+mj-cs"/>
              </a:rPr>
              <a:t>Delay and Extension of Time (cont’d)</a:t>
            </a:r>
            <a:endParaRPr lang="en-US" sz="4000"/>
          </a:p>
        </p:txBody>
      </p:sp>
      <p:graphicFrame>
        <p:nvGraphicFramePr>
          <p:cNvPr id="5" name="Content Placeholder 2">
            <a:extLst>
              <a:ext uri="{FF2B5EF4-FFF2-40B4-BE49-F238E27FC236}">
                <a16:creationId xmlns:a16="http://schemas.microsoft.com/office/drawing/2014/main" id="{2B688768-2F2D-AABD-D4FE-CF82099E8079}"/>
              </a:ext>
            </a:extLst>
          </p:cNvPr>
          <p:cNvGraphicFramePr>
            <a:graphicFrameLocks noGrp="1"/>
          </p:cNvGraphicFramePr>
          <p:nvPr>
            <p:ph idx="1"/>
            <p:extLst>
              <p:ext uri="{D42A27DB-BD31-4B8C-83A1-F6EECF244321}">
                <p14:modId xmlns:p14="http://schemas.microsoft.com/office/powerpoint/2010/main" val="2315125322"/>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960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6846B871-B452-3D23-B4A1-19047703C1A8}"/>
              </a:ext>
            </a:extLst>
          </p:cNvPr>
          <p:cNvSpPr>
            <a:spLocks noGrp="1"/>
          </p:cNvSpPr>
          <p:nvPr>
            <p:ph type="title"/>
          </p:nvPr>
        </p:nvSpPr>
        <p:spPr>
          <a:xfrm>
            <a:off x="838201" y="559813"/>
            <a:ext cx="3352799" cy="5577934"/>
          </a:xfrm>
        </p:spPr>
        <p:txBody>
          <a:bodyPr>
            <a:normAutofit/>
          </a:bodyPr>
          <a:lstStyle/>
          <a:p>
            <a:r>
              <a:rPr kumimoji="0" lang="en-US" sz="4000" b="0" i="0" u="none" strike="noStrike" kern="1200" cap="none" spc="0" normalizeH="0" baseline="0" noProof="0">
                <a:ln>
                  <a:noFill/>
                </a:ln>
                <a:effectLst/>
                <a:uLnTx/>
                <a:uFillTx/>
                <a:latin typeface="Sabon Next LT"/>
                <a:ea typeface="+mj-ea"/>
                <a:cs typeface="+mj-cs"/>
              </a:rPr>
              <a:t>Delay and Extension of Time (cont’d)</a:t>
            </a:r>
            <a:endParaRPr lang="en-US" sz="4000"/>
          </a:p>
        </p:txBody>
      </p:sp>
      <p:graphicFrame>
        <p:nvGraphicFramePr>
          <p:cNvPr id="5" name="Content Placeholder 2">
            <a:extLst>
              <a:ext uri="{FF2B5EF4-FFF2-40B4-BE49-F238E27FC236}">
                <a16:creationId xmlns:a16="http://schemas.microsoft.com/office/drawing/2014/main" id="{946ABF15-9D7D-30CF-A066-52D2A21C8EC9}"/>
              </a:ext>
            </a:extLst>
          </p:cNvPr>
          <p:cNvGraphicFramePr>
            <a:graphicFrameLocks noGrp="1"/>
          </p:cNvGraphicFramePr>
          <p:nvPr>
            <p:ph idx="1"/>
            <p:extLst>
              <p:ext uri="{D42A27DB-BD31-4B8C-83A1-F6EECF244321}">
                <p14:modId xmlns:p14="http://schemas.microsoft.com/office/powerpoint/2010/main" val="613343604"/>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0086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432E-0B9E-79ED-2B7D-6F243ACFCA0F}"/>
              </a:ext>
            </a:extLst>
          </p:cNvPr>
          <p:cNvSpPr>
            <a:spLocks noGrp="1"/>
          </p:cNvSpPr>
          <p:nvPr>
            <p:ph type="title"/>
          </p:nvPr>
        </p:nvSpPr>
        <p:spPr/>
        <p:txBody>
          <a:bodyPr>
            <a:normAutofit fontScale="90000"/>
          </a:bodyPr>
          <a:lstStyle/>
          <a:p>
            <a:r>
              <a:rPr lang="en-US" dirty="0"/>
              <a:t>Liability for Defective Work</a:t>
            </a:r>
            <a:br>
              <a:rPr lang="en-US" dirty="0"/>
            </a:br>
            <a:endParaRPr lang="en-US" dirty="0"/>
          </a:p>
        </p:txBody>
      </p:sp>
      <p:sp>
        <p:nvSpPr>
          <p:cNvPr id="3" name="Content Placeholder 2">
            <a:extLst>
              <a:ext uri="{FF2B5EF4-FFF2-40B4-BE49-F238E27FC236}">
                <a16:creationId xmlns:a16="http://schemas.microsoft.com/office/drawing/2014/main" id="{3B79669D-AB28-6923-0245-41B5F88CDCCD}"/>
              </a:ext>
            </a:extLst>
          </p:cNvPr>
          <p:cNvSpPr>
            <a:spLocks noGrp="1"/>
          </p:cNvSpPr>
          <p:nvPr>
            <p:ph idx="1"/>
          </p:nvPr>
        </p:nvSpPr>
        <p:spPr>
          <a:xfrm>
            <a:off x="458694" y="1691323"/>
            <a:ext cx="11274612" cy="4615252"/>
          </a:xfrm>
        </p:spPr>
        <p:txBody>
          <a:bodyPr/>
          <a:lstStyle/>
          <a:p>
            <a:r>
              <a:rPr lang="en-US" dirty="0"/>
              <a:t>Contract specifies a Defects Liability Period. Parties are free to agree on a particular period but if none is stated then it is 6 months from the date of the Certificate of Practical Completion of the Works.</a:t>
            </a:r>
          </a:p>
          <a:p>
            <a:r>
              <a:rPr lang="en-US" dirty="0"/>
              <a:t>Practical Completion triggers the start of the Defects Liability Period. </a:t>
            </a:r>
            <a:r>
              <a:rPr lang="en-US" b="1" dirty="0"/>
              <a:t>Clause 15(1) of CIC contract </a:t>
            </a:r>
            <a:r>
              <a:rPr lang="en-US" dirty="0"/>
              <a:t>stipulates that practical completion shall be when the Architect is of the opinion that the Works or a section of it is completed sufficiently to enable the Employer to utilize it for the purpose for which it was designed.</a:t>
            </a:r>
          </a:p>
        </p:txBody>
      </p:sp>
    </p:spTree>
    <p:extLst>
      <p:ext uri="{BB962C8B-B14F-4D97-AF65-F5344CB8AC3E}">
        <p14:creationId xmlns:p14="http://schemas.microsoft.com/office/powerpoint/2010/main" val="404529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4A1A-7B94-78D6-D70D-8F034A5BF37D}"/>
              </a:ext>
            </a:extLst>
          </p:cNvPr>
          <p:cNvSpPr>
            <a:spLocks noGrp="1"/>
          </p:cNvSpPr>
          <p:nvPr>
            <p:ph type="title"/>
          </p:nvPr>
        </p:nvSpPr>
        <p:spPr/>
        <p:txBody>
          <a:bodyPr>
            <a:normAutofit fontScale="90000"/>
          </a:bodyPr>
          <a:lstStyle/>
          <a:p>
            <a:r>
              <a:rPr kumimoji="0" lang="en-US" sz="4000" b="0" i="0" u="none" strike="noStrike" kern="1200" cap="none" spc="0" normalizeH="0" baseline="0" noProof="0" dirty="0">
                <a:ln>
                  <a:noFill/>
                </a:ln>
                <a:solidFill>
                  <a:srgbClr val="000000"/>
                </a:solidFill>
                <a:effectLst/>
                <a:uLnTx/>
                <a:uFillTx/>
                <a:latin typeface="Sabon Next LT"/>
                <a:ea typeface="+mj-ea"/>
                <a:cs typeface="+mj-cs"/>
              </a:rPr>
              <a:t>Liability for Defective Work (cont’d)</a:t>
            </a:r>
            <a:br>
              <a:rPr kumimoji="0" lang="en-US" sz="4000" b="0" i="0" u="none" strike="noStrike" kern="1200" cap="none" spc="0" normalizeH="0" baseline="0" noProof="0" dirty="0">
                <a:ln>
                  <a:noFill/>
                </a:ln>
                <a:solidFill>
                  <a:srgbClr val="000000"/>
                </a:solidFill>
                <a:effectLst/>
                <a:uLnTx/>
                <a:uFillTx/>
                <a:latin typeface="Sabon Next LT"/>
                <a:ea typeface="+mj-ea"/>
                <a:cs typeface="+mj-cs"/>
              </a:rPr>
            </a:br>
            <a:endParaRPr lang="en-US" dirty="0"/>
          </a:p>
        </p:txBody>
      </p:sp>
      <p:sp>
        <p:nvSpPr>
          <p:cNvPr id="3" name="Content Placeholder 2">
            <a:extLst>
              <a:ext uri="{FF2B5EF4-FFF2-40B4-BE49-F238E27FC236}">
                <a16:creationId xmlns:a16="http://schemas.microsoft.com/office/drawing/2014/main" id="{A6352763-2452-EA82-420A-65EB82032AD5}"/>
              </a:ext>
            </a:extLst>
          </p:cNvPr>
          <p:cNvSpPr>
            <a:spLocks noGrp="1"/>
          </p:cNvSpPr>
          <p:nvPr>
            <p:ph idx="1"/>
          </p:nvPr>
        </p:nvSpPr>
        <p:spPr/>
        <p:txBody>
          <a:bodyPr>
            <a:normAutofit lnSpcReduction="10000"/>
          </a:bodyPr>
          <a:lstStyle/>
          <a:p>
            <a:r>
              <a:rPr lang="en-US" dirty="0"/>
              <a:t>Architect required to specify any defects, shrinkages or other faults which shall appear within the Defects Liability Period in a Schedule of Defects to be provided to the Contractor.</a:t>
            </a:r>
          </a:p>
          <a:p>
            <a:r>
              <a:rPr lang="en-US" dirty="0"/>
              <a:t>Contractor required to make good these defects, shrinkages or other faults within the Defects Liability Period</a:t>
            </a:r>
          </a:p>
          <a:p>
            <a:r>
              <a:rPr lang="en-US" dirty="0"/>
              <a:t>Disputes regarding patent vs latent defects: Patent defects are obvious and usually discovered during inspection, whereas latent defects are hidden. Contractor’s liability exposure not limited to the Defects Liability Period.</a:t>
            </a:r>
          </a:p>
        </p:txBody>
      </p:sp>
    </p:spTree>
    <p:extLst>
      <p:ext uri="{BB962C8B-B14F-4D97-AF65-F5344CB8AC3E}">
        <p14:creationId xmlns:p14="http://schemas.microsoft.com/office/powerpoint/2010/main" val="417423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846D-EF8A-0BD2-E9A3-1EC21F0CE8DC}"/>
              </a:ext>
            </a:extLst>
          </p:cNvPr>
          <p:cNvSpPr>
            <a:spLocks noGrp="1"/>
          </p:cNvSpPr>
          <p:nvPr>
            <p:ph type="title"/>
          </p:nvPr>
        </p:nvSpPr>
        <p:spPr/>
        <p:txBody>
          <a:bodyPr/>
          <a:lstStyle/>
          <a:p>
            <a:r>
              <a:rPr lang="en-US" dirty="0"/>
              <a:t>Developer/Purchaser Contracts </a:t>
            </a:r>
          </a:p>
        </p:txBody>
      </p:sp>
      <p:sp>
        <p:nvSpPr>
          <p:cNvPr id="3" name="Content Placeholder 2">
            <a:extLst>
              <a:ext uri="{FF2B5EF4-FFF2-40B4-BE49-F238E27FC236}">
                <a16:creationId xmlns:a16="http://schemas.microsoft.com/office/drawing/2014/main" id="{32A3574E-8C0C-9996-AB42-0C940A6974E5}"/>
              </a:ext>
            </a:extLst>
          </p:cNvPr>
          <p:cNvSpPr>
            <a:spLocks noGrp="1"/>
          </p:cNvSpPr>
          <p:nvPr>
            <p:ph idx="1"/>
          </p:nvPr>
        </p:nvSpPr>
        <p:spPr/>
        <p:txBody>
          <a:bodyPr>
            <a:normAutofit lnSpcReduction="10000"/>
          </a:bodyPr>
          <a:lstStyle/>
          <a:p>
            <a:r>
              <a:rPr lang="en-US" dirty="0"/>
              <a:t>Escalation is a key provision as it allows for the increase in the cost of the property due to fluctuations in the prices for </a:t>
            </a:r>
            <a:r>
              <a:rPr lang="en-US" dirty="0" err="1"/>
              <a:t>labour</a:t>
            </a:r>
            <a:r>
              <a:rPr lang="en-US" dirty="0"/>
              <a:t> and materials used in the construction project.</a:t>
            </a:r>
          </a:p>
          <a:p>
            <a:r>
              <a:rPr lang="en-US" dirty="0"/>
              <a:t>Proposed plans and specifications – What exactly is the Developer agreeing to provide the Purchaser with?</a:t>
            </a:r>
          </a:p>
          <a:p>
            <a:r>
              <a:rPr lang="en-US" dirty="0"/>
              <a:t>Permits and Approvals – What is the Developer approved to build?</a:t>
            </a:r>
          </a:p>
          <a:p>
            <a:r>
              <a:rPr lang="en-US" dirty="0"/>
              <a:t>Liability for defects also a common point of dispute.</a:t>
            </a:r>
          </a:p>
          <a:p>
            <a:r>
              <a:rPr lang="en-US" dirty="0"/>
              <a:t>Whether time is of the essence</a:t>
            </a:r>
          </a:p>
          <a:p>
            <a:endParaRPr lang="en-US" dirty="0"/>
          </a:p>
        </p:txBody>
      </p:sp>
    </p:spTree>
    <p:extLst>
      <p:ext uri="{BB962C8B-B14F-4D97-AF65-F5344CB8AC3E}">
        <p14:creationId xmlns:p14="http://schemas.microsoft.com/office/powerpoint/2010/main" val="327090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8" name="Picture 17">
            <a:extLst>
              <a:ext uri="{FF2B5EF4-FFF2-40B4-BE49-F238E27FC236}">
                <a16:creationId xmlns:a16="http://schemas.microsoft.com/office/drawing/2014/main" id="{594C0E01-BC96-4381-99B4-038A5E1D9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5400000">
            <a:off x="6350019" y="1016017"/>
            <a:ext cx="5295076" cy="6388886"/>
          </a:xfrm>
          <a:prstGeom prst="rect">
            <a:avLst/>
          </a:prstGeom>
          <a:effectLst>
            <a:softEdge rad="0"/>
          </a:effectLst>
        </p:spPr>
      </p:pic>
      <p:grpSp>
        <p:nvGrpSpPr>
          <p:cNvPr id="20" name="Group 19">
            <a:extLst>
              <a:ext uri="{FF2B5EF4-FFF2-40B4-BE49-F238E27FC236}">
                <a16:creationId xmlns:a16="http://schemas.microsoft.com/office/drawing/2014/main" id="{571A5182-88AD-4DEB-8200-5575BC81C2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7724071" cy="6858000"/>
            <a:chOff x="4464881" y="0"/>
            <a:chExt cx="7724071" cy="6858000"/>
          </a:xfrm>
        </p:grpSpPr>
        <p:pic>
          <p:nvPicPr>
            <p:cNvPr id="21" name="Picture 20">
              <a:extLst>
                <a:ext uri="{FF2B5EF4-FFF2-40B4-BE49-F238E27FC236}">
                  <a16:creationId xmlns:a16="http://schemas.microsoft.com/office/drawing/2014/main" id="{6E3E7B46-8463-4264-9E25-CE556788541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2" name="Picture 21">
              <a:extLst>
                <a:ext uri="{FF2B5EF4-FFF2-40B4-BE49-F238E27FC236}">
                  <a16:creationId xmlns:a16="http://schemas.microsoft.com/office/drawing/2014/main" id="{30775669-500B-4365-AF2B-E5F1F866DB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5" name="Content Placeholder 4">
            <a:extLst>
              <a:ext uri="{FF2B5EF4-FFF2-40B4-BE49-F238E27FC236}">
                <a16:creationId xmlns:a16="http://schemas.microsoft.com/office/drawing/2014/main" id="{6F48AAE1-77CE-8793-4F21-CAACF6616D99}"/>
              </a:ext>
            </a:extLst>
          </p:cNvPr>
          <p:cNvPicPr>
            <a:picLocks noGrp="1" noChangeAspect="1"/>
          </p:cNvPicPr>
          <p:nvPr>
            <p:ph idx="1"/>
          </p:nvPr>
        </p:nvPicPr>
        <p:blipFill rotWithShape="1">
          <a:blip r:embed="rId5"/>
          <a:srcRect t="9457" r="1" b="1"/>
          <a:stretch/>
        </p:blipFill>
        <p:spPr>
          <a:xfrm>
            <a:off x="1640586" y="1169916"/>
            <a:ext cx="8910828" cy="4518166"/>
          </a:xfrm>
          <a:prstGeom prst="rect">
            <a:avLst/>
          </a:prstGeom>
        </p:spPr>
      </p:pic>
    </p:spTree>
    <p:extLst>
      <p:ext uri="{BB962C8B-B14F-4D97-AF65-F5344CB8AC3E}">
        <p14:creationId xmlns:p14="http://schemas.microsoft.com/office/powerpoint/2010/main" val="4169653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 name="Picture 6" descr="Silhouette of a construction site">
            <a:extLst>
              <a:ext uri="{FF2B5EF4-FFF2-40B4-BE49-F238E27FC236}">
                <a16:creationId xmlns:a16="http://schemas.microsoft.com/office/drawing/2014/main" id="{A49ADAF4-25E9-46BA-B6D2-5266689AD021}"/>
              </a:ext>
            </a:extLst>
          </p:cNvPr>
          <p:cNvPicPr>
            <a:picLocks noChangeAspect="1"/>
          </p:cNvPicPr>
          <p:nvPr/>
        </p:nvPicPr>
        <p:blipFill rotWithShape="1">
          <a:blip r:embed="rId2">
            <a:alphaModFix amt="60000"/>
          </a:blip>
          <a:srcRect t="4600" b="11148"/>
          <a:stretch/>
        </p:blipFill>
        <p:spPr>
          <a:xfrm>
            <a:off x="20" y="10"/>
            <a:ext cx="12191980" cy="6856614"/>
          </a:xfrm>
          <a:prstGeom prst="rect">
            <a:avLst/>
          </a:prstGeom>
        </p:spPr>
      </p:pic>
      <p:sp>
        <p:nvSpPr>
          <p:cNvPr id="2" name="Title 1">
            <a:extLst>
              <a:ext uri="{FF2B5EF4-FFF2-40B4-BE49-F238E27FC236}">
                <a16:creationId xmlns:a16="http://schemas.microsoft.com/office/drawing/2014/main" id="{580C8806-71D1-5B25-C7F0-E7621C446F0D}"/>
              </a:ext>
            </a:extLst>
          </p:cNvPr>
          <p:cNvSpPr>
            <a:spLocks noGrp="1"/>
          </p:cNvSpPr>
          <p:nvPr>
            <p:ph type="title"/>
          </p:nvPr>
        </p:nvSpPr>
        <p:spPr>
          <a:xfrm>
            <a:off x="1198181" y="726066"/>
            <a:ext cx="4795282" cy="5018227"/>
          </a:xfrm>
        </p:spPr>
        <p:txBody>
          <a:bodyPr anchor="ctr">
            <a:normAutofit/>
          </a:bodyPr>
          <a:lstStyle/>
          <a:p>
            <a:r>
              <a:rPr lang="en-US" dirty="0">
                <a:solidFill>
                  <a:srgbClr val="FFFFFF"/>
                </a:solidFill>
              </a:rPr>
              <a:t>Key Players in Development Contracts </a:t>
            </a:r>
          </a:p>
        </p:txBody>
      </p:sp>
      <p:graphicFrame>
        <p:nvGraphicFramePr>
          <p:cNvPr id="23" name="Content Placeholder 4">
            <a:extLst>
              <a:ext uri="{FF2B5EF4-FFF2-40B4-BE49-F238E27FC236}">
                <a16:creationId xmlns:a16="http://schemas.microsoft.com/office/drawing/2014/main" id="{6A8D0DA9-9D71-5CFB-BC48-8ACDB0603183}"/>
              </a:ext>
            </a:extLst>
          </p:cNvPr>
          <p:cNvGraphicFramePr>
            <a:graphicFrameLocks noGrp="1"/>
          </p:cNvGraphicFramePr>
          <p:nvPr>
            <p:ph idx="1"/>
            <p:extLst>
              <p:ext uri="{D42A27DB-BD31-4B8C-83A1-F6EECF244321}">
                <p14:modId xmlns:p14="http://schemas.microsoft.com/office/powerpoint/2010/main" val="4274431915"/>
              </p:ext>
            </p:extLst>
          </p:nvPr>
        </p:nvGraphicFramePr>
        <p:xfrm>
          <a:off x="6195372" y="726538"/>
          <a:ext cx="4977905" cy="5017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596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 name="Rectangle 208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089" name="Picture 208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090" name="Rectangle 2089">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91" name="Rectangle 2090">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092" name="Group 2091">
            <a:extLst>
              <a:ext uri="{FF2B5EF4-FFF2-40B4-BE49-F238E27FC236}">
                <a16:creationId xmlns:a16="http://schemas.microsoft.com/office/drawing/2014/main" id="{D7102190-C0A1-4788-99F6-6A2F54444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064" name="Picture 2063">
              <a:extLst>
                <a:ext uri="{FF2B5EF4-FFF2-40B4-BE49-F238E27FC236}">
                  <a16:creationId xmlns:a16="http://schemas.microsoft.com/office/drawing/2014/main" id="{2821F602-B65F-4D39-86B7-9ED5C17350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93" name="Picture 2092">
              <a:extLst>
                <a:ext uri="{FF2B5EF4-FFF2-40B4-BE49-F238E27FC236}">
                  <a16:creationId xmlns:a16="http://schemas.microsoft.com/office/drawing/2014/main" id="{6A5465FF-E08C-4ECD-9AE2-1D48873ECC0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094" name="Rectangle 2093">
            <a:extLst>
              <a:ext uri="{FF2B5EF4-FFF2-40B4-BE49-F238E27FC236}">
                <a16:creationId xmlns:a16="http://schemas.microsoft.com/office/drawing/2014/main" id="{8B5FAB37-BB0D-41A8-A5C8-65ADE0F00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B0CB6-BF66-F705-C32D-E6F6003F7426}"/>
              </a:ext>
            </a:extLst>
          </p:cNvPr>
          <p:cNvSpPr>
            <a:spLocks noGrp="1"/>
          </p:cNvSpPr>
          <p:nvPr>
            <p:ph type="title"/>
          </p:nvPr>
        </p:nvSpPr>
        <p:spPr>
          <a:xfrm>
            <a:off x="856440" y="1588654"/>
            <a:ext cx="4940485" cy="2986694"/>
          </a:xfrm>
        </p:spPr>
        <p:txBody>
          <a:bodyPr vert="horz" lIns="91440" tIns="45720" rIns="91440" bIns="45720" rtlCol="0" anchor="b">
            <a:normAutofit/>
          </a:bodyPr>
          <a:lstStyle/>
          <a:p>
            <a:r>
              <a:rPr lang="en-US" sz="3600" dirty="0"/>
              <a:t>Construction</a:t>
            </a:r>
            <a:br>
              <a:rPr lang="en-US" sz="3600" dirty="0"/>
            </a:br>
            <a:r>
              <a:rPr lang="en-US" sz="3600" dirty="0"/>
              <a:t>Contracts - Overview</a:t>
            </a:r>
          </a:p>
        </p:txBody>
      </p:sp>
      <p:pic>
        <p:nvPicPr>
          <p:cNvPr id="2050" name="Picture 2" descr="CONSTRUCTION CONTRACTS – MASTER CHART - ppt download">
            <a:extLst>
              <a:ext uri="{FF2B5EF4-FFF2-40B4-BE49-F238E27FC236}">
                <a16:creationId xmlns:a16="http://schemas.microsoft.com/office/drawing/2014/main" id="{62488257-38C1-33FA-4B30-8C2684A32A9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 t="7840" r="-1403" b="-163"/>
          <a:stretch/>
        </p:blipFill>
        <p:spPr bwMode="auto">
          <a:xfrm>
            <a:off x="5727263" y="1412067"/>
            <a:ext cx="5608297" cy="403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54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5635DCD0-5976-24DD-548D-1033A247294A}"/>
              </a:ext>
            </a:extLst>
          </p:cNvPr>
          <p:cNvSpPr>
            <a:spLocks noGrp="1"/>
          </p:cNvSpPr>
          <p:nvPr>
            <p:ph type="title"/>
          </p:nvPr>
        </p:nvSpPr>
        <p:spPr>
          <a:xfrm>
            <a:off x="838200" y="586992"/>
            <a:ext cx="5638800" cy="2461008"/>
          </a:xfrm>
        </p:spPr>
        <p:txBody>
          <a:bodyPr>
            <a:normAutofit/>
          </a:bodyPr>
          <a:lstStyle/>
          <a:p>
            <a:r>
              <a:rPr lang="en-US" dirty="0"/>
              <a:t>Examples of Standard Construction Contracts </a:t>
            </a:r>
          </a:p>
        </p:txBody>
      </p:sp>
      <p:sp>
        <p:nvSpPr>
          <p:cNvPr id="3" name="Content Placeholder 2">
            <a:extLst>
              <a:ext uri="{FF2B5EF4-FFF2-40B4-BE49-F238E27FC236}">
                <a16:creationId xmlns:a16="http://schemas.microsoft.com/office/drawing/2014/main" id="{36CFE438-74A7-919A-91E7-10FB4E9EA066}"/>
              </a:ext>
            </a:extLst>
          </p:cNvPr>
          <p:cNvSpPr>
            <a:spLocks noGrp="1"/>
          </p:cNvSpPr>
          <p:nvPr>
            <p:ph idx="1"/>
          </p:nvPr>
        </p:nvSpPr>
        <p:spPr>
          <a:xfrm>
            <a:off x="838200" y="3124200"/>
            <a:ext cx="5638437" cy="3156166"/>
          </a:xfrm>
        </p:spPr>
        <p:txBody>
          <a:bodyPr anchor="ctr">
            <a:normAutofit/>
          </a:bodyPr>
          <a:lstStyle/>
          <a:p>
            <a:r>
              <a:rPr lang="en-US" sz="1800" dirty="0"/>
              <a:t>Standard Form of Building Contract: Private Edition with Quantities (2018 Revision) published by the Construction Industry Council for the Building and Construction Industry in Jamaica (</a:t>
            </a:r>
            <a:r>
              <a:rPr lang="en-US" sz="1800" b="1" dirty="0"/>
              <a:t>“CIC contract”</a:t>
            </a:r>
            <a:r>
              <a:rPr lang="en-US" sz="1800" dirty="0"/>
              <a:t>);</a:t>
            </a:r>
          </a:p>
          <a:p>
            <a:r>
              <a:rPr lang="en-US" sz="1800" dirty="0"/>
              <a:t>Conditions of Contract for Construction (Red Book) published by the F</a:t>
            </a:r>
            <a:r>
              <a:rPr lang="en-US" sz="1800" b="0" i="0" u="none" strike="noStrike" dirty="0">
                <a:effectLst/>
              </a:rPr>
              <a:t>édération </a:t>
            </a:r>
            <a:r>
              <a:rPr lang="en-US" sz="1800" b="0" i="0" u="none" strike="noStrike" dirty="0" err="1">
                <a:effectLst/>
              </a:rPr>
              <a:t>Internationale</a:t>
            </a:r>
            <a:r>
              <a:rPr lang="en-US" sz="1800" b="0" i="0" u="none" strike="noStrike" dirty="0">
                <a:effectLst/>
              </a:rPr>
              <a:t> des </a:t>
            </a:r>
            <a:r>
              <a:rPr lang="en-US" sz="1800" b="0" i="0" u="none" strike="noStrike" dirty="0" err="1">
                <a:effectLst/>
              </a:rPr>
              <a:t>Ingénieurs</a:t>
            </a:r>
            <a:r>
              <a:rPr lang="en-US" sz="1800" b="0" i="0" u="none" strike="noStrike" dirty="0">
                <a:effectLst/>
              </a:rPr>
              <a:t>-Conseils (</a:t>
            </a:r>
            <a:r>
              <a:rPr lang="en-US" sz="1800" b="1" i="0" u="none" strike="noStrike" dirty="0">
                <a:effectLst/>
              </a:rPr>
              <a:t>“FIDIC”</a:t>
            </a:r>
            <a:r>
              <a:rPr lang="en-US" sz="1800" b="0" i="0" u="none" strike="noStrike" dirty="0">
                <a:effectLst/>
              </a:rPr>
              <a:t>)</a:t>
            </a:r>
            <a:endParaRPr lang="en-US" sz="1800" dirty="0"/>
          </a:p>
        </p:txBody>
      </p:sp>
      <p:pic>
        <p:nvPicPr>
          <p:cNvPr id="5" name="Picture 4" descr="Rolls of blueprints">
            <a:extLst>
              <a:ext uri="{FF2B5EF4-FFF2-40B4-BE49-F238E27FC236}">
                <a16:creationId xmlns:a16="http://schemas.microsoft.com/office/drawing/2014/main" id="{AF0F09B3-C1EE-A99E-EFF9-386E60D29AFD}"/>
              </a:ext>
            </a:extLst>
          </p:cNvPr>
          <p:cNvPicPr>
            <a:picLocks noChangeAspect="1"/>
          </p:cNvPicPr>
          <p:nvPr/>
        </p:nvPicPr>
        <p:blipFill rotWithShape="1">
          <a:blip r:embed="rId4"/>
          <a:srcRect l="48114" r="-2" b="-2"/>
          <a:stretch/>
        </p:blipFill>
        <p:spPr>
          <a:xfrm>
            <a:off x="6861048" y="1"/>
            <a:ext cx="5330952" cy="6858000"/>
          </a:xfrm>
          <a:prstGeom prst="rect">
            <a:avLst/>
          </a:prstGeom>
        </p:spPr>
      </p:pic>
    </p:spTree>
    <p:extLst>
      <p:ext uri="{BB962C8B-B14F-4D97-AF65-F5344CB8AC3E}">
        <p14:creationId xmlns:p14="http://schemas.microsoft.com/office/powerpoint/2010/main" val="1114059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4" name="Group 23">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6ECE2B9-062C-E2A5-E565-DE99F200C723}"/>
              </a:ext>
            </a:extLst>
          </p:cNvPr>
          <p:cNvSpPr>
            <a:spLocks noGrp="1"/>
          </p:cNvSpPr>
          <p:nvPr>
            <p:ph type="title"/>
          </p:nvPr>
        </p:nvSpPr>
        <p:spPr>
          <a:xfrm>
            <a:off x="1094391" y="381000"/>
            <a:ext cx="10003218" cy="2057400"/>
          </a:xfrm>
        </p:spPr>
        <p:txBody>
          <a:bodyPr>
            <a:normAutofit/>
          </a:bodyPr>
          <a:lstStyle/>
          <a:p>
            <a:pPr algn="ctr"/>
            <a:r>
              <a:rPr lang="en-US"/>
              <a:t>Key Provisions in Standard Construction Contracts</a:t>
            </a:r>
          </a:p>
        </p:txBody>
      </p:sp>
      <p:graphicFrame>
        <p:nvGraphicFramePr>
          <p:cNvPr id="25" name="Content Placeholder 2">
            <a:extLst>
              <a:ext uri="{FF2B5EF4-FFF2-40B4-BE49-F238E27FC236}">
                <a16:creationId xmlns:a16="http://schemas.microsoft.com/office/drawing/2014/main" id="{61CD508A-B9C2-BD83-C37E-13974D57D6BD}"/>
              </a:ext>
            </a:extLst>
          </p:cNvPr>
          <p:cNvGraphicFramePr>
            <a:graphicFrameLocks noGrp="1"/>
          </p:cNvGraphicFramePr>
          <p:nvPr>
            <p:ph idx="1"/>
            <p:extLst>
              <p:ext uri="{D42A27DB-BD31-4B8C-83A1-F6EECF244321}">
                <p14:modId xmlns:p14="http://schemas.microsoft.com/office/powerpoint/2010/main" val="838326083"/>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514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2" name="Picture 21" descr="Rolls of blueprints">
            <a:extLst>
              <a:ext uri="{FF2B5EF4-FFF2-40B4-BE49-F238E27FC236}">
                <a16:creationId xmlns:a16="http://schemas.microsoft.com/office/drawing/2014/main" id="{FF7F286C-E0A3-1518-4527-035A2018C632}"/>
              </a:ext>
            </a:extLst>
          </p:cNvPr>
          <p:cNvPicPr>
            <a:picLocks noChangeAspect="1"/>
          </p:cNvPicPr>
          <p:nvPr/>
        </p:nvPicPr>
        <p:blipFill rotWithShape="1">
          <a:blip r:embed="rId2">
            <a:alphaModFix amt="60000"/>
          </a:blip>
          <a:srcRect t="1308" b="14439"/>
          <a:stretch/>
        </p:blipFill>
        <p:spPr>
          <a:xfrm>
            <a:off x="20" y="10"/>
            <a:ext cx="12191980" cy="6856614"/>
          </a:xfrm>
          <a:prstGeom prst="rect">
            <a:avLst/>
          </a:prstGeom>
        </p:spPr>
      </p:pic>
      <p:sp>
        <p:nvSpPr>
          <p:cNvPr id="2" name="Title 1">
            <a:extLst>
              <a:ext uri="{FF2B5EF4-FFF2-40B4-BE49-F238E27FC236}">
                <a16:creationId xmlns:a16="http://schemas.microsoft.com/office/drawing/2014/main" id="{426E20E6-1C04-E751-1E07-5106570E7EAC}"/>
              </a:ext>
            </a:extLst>
          </p:cNvPr>
          <p:cNvSpPr>
            <a:spLocks noGrp="1"/>
          </p:cNvSpPr>
          <p:nvPr>
            <p:ph type="title"/>
          </p:nvPr>
        </p:nvSpPr>
        <p:spPr>
          <a:xfrm>
            <a:off x="1198181" y="726066"/>
            <a:ext cx="4795282" cy="5018227"/>
          </a:xfrm>
        </p:spPr>
        <p:txBody>
          <a:bodyPr anchor="ctr">
            <a:normAutofit/>
          </a:bodyPr>
          <a:lstStyle/>
          <a:p>
            <a:r>
              <a:rPr lang="en-US">
                <a:solidFill>
                  <a:srgbClr val="FFFFFF"/>
                </a:solidFill>
              </a:rPr>
              <a:t>Scope of Work</a:t>
            </a:r>
          </a:p>
        </p:txBody>
      </p:sp>
      <p:sp>
        <p:nvSpPr>
          <p:cNvPr id="3" name="Content Placeholder 2">
            <a:extLst>
              <a:ext uri="{FF2B5EF4-FFF2-40B4-BE49-F238E27FC236}">
                <a16:creationId xmlns:a16="http://schemas.microsoft.com/office/drawing/2014/main" id="{215F592A-428E-2F6C-9950-5402295D7841}"/>
              </a:ext>
            </a:extLst>
          </p:cNvPr>
          <p:cNvSpPr>
            <a:spLocks noGrp="1"/>
          </p:cNvSpPr>
          <p:nvPr>
            <p:ph idx="1"/>
          </p:nvPr>
        </p:nvSpPr>
        <p:spPr>
          <a:xfrm>
            <a:off x="6195372" y="726538"/>
            <a:ext cx="4977905" cy="5017076"/>
          </a:xfrm>
        </p:spPr>
        <p:txBody>
          <a:bodyPr anchor="ctr">
            <a:normAutofit/>
          </a:bodyPr>
          <a:lstStyle/>
          <a:p>
            <a:r>
              <a:rPr lang="en-US" sz="1800" b="0" i="0" u="none" strike="noStrike" dirty="0">
                <a:solidFill>
                  <a:srgbClr val="FFFFFF"/>
                </a:solidFill>
                <a:effectLst/>
                <a:latin typeface="Google Sans"/>
              </a:rPr>
              <a:t>Defines the work to be carried out</a:t>
            </a:r>
            <a:r>
              <a:rPr lang="en-US" sz="1800" dirty="0">
                <a:solidFill>
                  <a:srgbClr val="FFFFFF"/>
                </a:solidFill>
                <a:latin typeface="Google Sans"/>
              </a:rPr>
              <a:t>, including </a:t>
            </a:r>
            <a:r>
              <a:rPr lang="en-US" sz="1800" b="0" i="0" u="none" strike="noStrike" dirty="0">
                <a:solidFill>
                  <a:srgbClr val="FFFFFF"/>
                </a:solidFill>
                <a:effectLst/>
                <a:latin typeface="Google Sans"/>
              </a:rPr>
              <a:t>type of construction to be performed, the required specifications, schedule, materials and goods, the access to and logistics of the site and other critical elements.</a:t>
            </a:r>
          </a:p>
          <a:p>
            <a:r>
              <a:rPr lang="en-US" sz="1800" dirty="0">
                <a:solidFill>
                  <a:srgbClr val="FFFFFF"/>
                </a:solidFill>
                <a:latin typeface="Google Sans"/>
              </a:rPr>
              <a:t>Developer has the Architect/Contract Administrator prepare the Drawings and Bills of Quantities showing the work to be done.</a:t>
            </a:r>
          </a:p>
          <a:p>
            <a:r>
              <a:rPr lang="en-US" sz="1800" dirty="0">
                <a:solidFill>
                  <a:srgbClr val="FFFFFF"/>
                </a:solidFill>
                <a:latin typeface="Google Sans"/>
              </a:rPr>
              <a:t>Contractor is required to carry out and complete the Works in compliance with the Contract Documents in every respect AND in accordance with the directions and to the reasonable satisfaction of the Architect/Contract Administrator. (</a:t>
            </a:r>
            <a:r>
              <a:rPr lang="en-US" sz="1800" b="1" dirty="0">
                <a:solidFill>
                  <a:srgbClr val="FFFFFF"/>
                </a:solidFill>
                <a:latin typeface="Google Sans"/>
              </a:rPr>
              <a:t>Clause 1(1) of CIC contract</a:t>
            </a:r>
            <a:r>
              <a:rPr lang="en-US" sz="1800" dirty="0">
                <a:solidFill>
                  <a:srgbClr val="FFFFFF"/>
                </a:solidFill>
                <a:latin typeface="Google Sans"/>
              </a:rPr>
              <a:t>)</a:t>
            </a:r>
            <a:endParaRPr lang="en-US" sz="1800" dirty="0">
              <a:solidFill>
                <a:srgbClr val="FFFFFF"/>
              </a:solidFill>
            </a:endParaRPr>
          </a:p>
        </p:txBody>
      </p:sp>
    </p:spTree>
    <p:extLst>
      <p:ext uri="{BB962C8B-B14F-4D97-AF65-F5344CB8AC3E}">
        <p14:creationId xmlns:p14="http://schemas.microsoft.com/office/powerpoint/2010/main" val="122911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0695-A6B0-FB22-C4DA-4D5FF54A35EA}"/>
              </a:ext>
            </a:extLst>
          </p:cNvPr>
          <p:cNvSpPr>
            <a:spLocks noGrp="1"/>
          </p:cNvSpPr>
          <p:nvPr>
            <p:ph type="title"/>
          </p:nvPr>
        </p:nvSpPr>
        <p:spPr>
          <a:xfrm>
            <a:off x="838201" y="559813"/>
            <a:ext cx="3352799" cy="5577934"/>
          </a:xfrm>
        </p:spPr>
        <p:txBody>
          <a:bodyPr>
            <a:normAutofit/>
          </a:bodyPr>
          <a:lstStyle/>
          <a:p>
            <a:r>
              <a:rPr lang="en-US" sz="4000"/>
              <a:t>Variations</a:t>
            </a:r>
          </a:p>
        </p:txBody>
      </p:sp>
      <p:graphicFrame>
        <p:nvGraphicFramePr>
          <p:cNvPr id="5" name="Content Placeholder 2">
            <a:extLst>
              <a:ext uri="{FF2B5EF4-FFF2-40B4-BE49-F238E27FC236}">
                <a16:creationId xmlns:a16="http://schemas.microsoft.com/office/drawing/2014/main" id="{95730F9E-CBB9-7D3F-5127-EEFDDD30D201}"/>
              </a:ext>
            </a:extLst>
          </p:cNvPr>
          <p:cNvGraphicFramePr>
            <a:graphicFrameLocks noGrp="1"/>
          </p:cNvGraphicFramePr>
          <p:nvPr>
            <p:ph idx="1"/>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264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1" name="Group 40">
            <a:extLst>
              <a:ext uri="{FF2B5EF4-FFF2-40B4-BE49-F238E27FC236}">
                <a16:creationId xmlns:a16="http://schemas.microsoft.com/office/drawing/2014/main" id="{A0DFF415-30D1-469E-BE4D-00CD112F43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5236971" cy="6858000"/>
            <a:chOff x="20829" y="1"/>
            <a:chExt cx="5236971" cy="6857999"/>
          </a:xfrm>
        </p:grpSpPr>
        <p:pic>
          <p:nvPicPr>
            <p:cNvPr id="42" name="Picture 41">
              <a:extLst>
                <a:ext uri="{FF2B5EF4-FFF2-40B4-BE49-F238E27FC236}">
                  <a16:creationId xmlns:a16="http://schemas.microsoft.com/office/drawing/2014/main" id="{F91C0375-EF8C-42D2-B4E4-017FC6FD36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43" name="Picture 42">
              <a:extLst>
                <a:ext uri="{FF2B5EF4-FFF2-40B4-BE49-F238E27FC236}">
                  <a16:creationId xmlns:a16="http://schemas.microsoft.com/office/drawing/2014/main" id="{9360DD2A-433B-409F-8484-2BB77B0A382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45" name="Rectangle 44">
            <a:extLst>
              <a:ext uri="{FF2B5EF4-FFF2-40B4-BE49-F238E27FC236}">
                <a16:creationId xmlns:a16="http://schemas.microsoft.com/office/drawing/2014/main" id="{8E419129-7A46-47E1-9E1D-8CCD27DFB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72"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FCBD23D-6DA9-462E-88B3-7270CABAE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6EAA2-A052-0756-C40E-F8E1A71EF090}"/>
              </a:ext>
            </a:extLst>
          </p:cNvPr>
          <p:cNvSpPr>
            <a:spLocks noGrp="1"/>
          </p:cNvSpPr>
          <p:nvPr>
            <p:ph type="title"/>
          </p:nvPr>
        </p:nvSpPr>
        <p:spPr>
          <a:xfrm>
            <a:off x="1087309" y="685799"/>
            <a:ext cx="5181600" cy="1981200"/>
          </a:xfrm>
        </p:spPr>
        <p:txBody>
          <a:bodyPr>
            <a:normAutofit/>
          </a:bodyPr>
          <a:lstStyle/>
          <a:p>
            <a:r>
              <a:rPr lang="en-US" sz="3600" dirty="0"/>
              <a:t>Variations</a:t>
            </a:r>
          </a:p>
        </p:txBody>
      </p:sp>
      <p:sp>
        <p:nvSpPr>
          <p:cNvPr id="3" name="Content Placeholder 2">
            <a:extLst>
              <a:ext uri="{FF2B5EF4-FFF2-40B4-BE49-F238E27FC236}">
                <a16:creationId xmlns:a16="http://schemas.microsoft.com/office/drawing/2014/main" id="{4940C099-4A81-3EDE-AD7B-EEA164715C54}"/>
              </a:ext>
            </a:extLst>
          </p:cNvPr>
          <p:cNvSpPr>
            <a:spLocks noGrp="1"/>
          </p:cNvSpPr>
          <p:nvPr>
            <p:ph idx="1"/>
          </p:nvPr>
        </p:nvSpPr>
        <p:spPr>
          <a:xfrm>
            <a:off x="1143000" y="2178616"/>
            <a:ext cx="5531990" cy="3193472"/>
          </a:xfrm>
        </p:spPr>
        <p:txBody>
          <a:bodyPr>
            <a:noAutofit/>
          </a:bodyPr>
          <a:lstStyle/>
          <a:p>
            <a:pPr marL="0" indent="0">
              <a:lnSpc>
                <a:spcPct val="100000"/>
              </a:lnSpc>
              <a:buNone/>
            </a:pPr>
            <a:r>
              <a:rPr lang="en-US" sz="1600" dirty="0"/>
              <a:t>Variation is specifically defined in </a:t>
            </a:r>
            <a:r>
              <a:rPr lang="en-US" sz="1600" b="1" dirty="0"/>
              <a:t>Clause 11(2) of the CIC contract </a:t>
            </a:r>
            <a:r>
              <a:rPr lang="en-US" sz="1600" dirty="0"/>
              <a:t>as the alteration or modification of the design, quality or quantity of the Works as shown on the Contract Drawings and in the Contract Bills and includes:</a:t>
            </a:r>
          </a:p>
          <a:p>
            <a:pPr lvl="1">
              <a:lnSpc>
                <a:spcPct val="100000"/>
              </a:lnSpc>
            </a:pPr>
            <a:r>
              <a:rPr lang="en-US" sz="1600" dirty="0"/>
              <a:t>The addition, omission or substitution of any work;</a:t>
            </a:r>
          </a:p>
          <a:p>
            <a:pPr lvl="1">
              <a:lnSpc>
                <a:spcPct val="100000"/>
              </a:lnSpc>
            </a:pPr>
            <a:r>
              <a:rPr lang="en-US" sz="1600" dirty="0"/>
              <a:t>The alteration of the kind or standard of any of the materials or goods to be used in the Works;</a:t>
            </a:r>
          </a:p>
          <a:p>
            <a:pPr lvl="1">
              <a:lnSpc>
                <a:spcPct val="100000"/>
              </a:lnSpc>
            </a:pPr>
            <a:r>
              <a:rPr lang="en-US" sz="1600" dirty="0"/>
              <a:t>The removal from the site of any work, materials or goods executed or brought thereon by the Contractor for the purpose of the Works other than work materials or goods which are not in accordance with this Contract.</a:t>
            </a:r>
          </a:p>
        </p:txBody>
      </p:sp>
      <p:pic>
        <p:nvPicPr>
          <p:cNvPr id="5" name="Picture 4" descr="Floorplan on a table">
            <a:extLst>
              <a:ext uri="{FF2B5EF4-FFF2-40B4-BE49-F238E27FC236}">
                <a16:creationId xmlns:a16="http://schemas.microsoft.com/office/drawing/2014/main" id="{1C20D952-9AA3-B617-3D24-4182726DB026}"/>
              </a:ext>
            </a:extLst>
          </p:cNvPr>
          <p:cNvPicPr>
            <a:picLocks noChangeAspect="1"/>
          </p:cNvPicPr>
          <p:nvPr/>
        </p:nvPicPr>
        <p:blipFill rotWithShape="1">
          <a:blip r:embed="rId3"/>
          <a:srcRect l="27817" r="12435" b="-2"/>
          <a:stretch/>
        </p:blipFill>
        <p:spPr>
          <a:xfrm>
            <a:off x="6861142" y="685800"/>
            <a:ext cx="4649630" cy="5486400"/>
          </a:xfrm>
          <a:prstGeom prst="rect">
            <a:avLst/>
          </a:prstGeom>
        </p:spPr>
      </p:pic>
    </p:spTree>
    <p:extLst>
      <p:ext uri="{BB962C8B-B14F-4D97-AF65-F5344CB8AC3E}">
        <p14:creationId xmlns:p14="http://schemas.microsoft.com/office/powerpoint/2010/main" val="1662574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06B1FD15-9CBB-4259-931E-1EB6A8719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D739765-2266-4358-BC9F-0DC2A6B7CD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37" name="Picture 36">
              <a:extLst>
                <a:ext uri="{FF2B5EF4-FFF2-40B4-BE49-F238E27FC236}">
                  <a16:creationId xmlns:a16="http://schemas.microsoft.com/office/drawing/2014/main" id="{27772D55-3097-46EA-A34A-E1DFCA5E47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38" name="Picture 37">
              <a:extLst>
                <a:ext uri="{FF2B5EF4-FFF2-40B4-BE49-F238E27FC236}">
                  <a16:creationId xmlns:a16="http://schemas.microsoft.com/office/drawing/2014/main" id="{595646B7-AF33-4444-8ACE-CE832D4A2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40" name="Rectangle 39">
            <a:extLst>
              <a:ext uri="{FF2B5EF4-FFF2-40B4-BE49-F238E27FC236}">
                <a16:creationId xmlns:a16="http://schemas.microsoft.com/office/drawing/2014/main" id="{A3EF0E40-AEB8-4DF7-A67A-7317B3BF9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07562" y="0"/>
            <a:ext cx="618443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B7DE8173-9E1B-BF9E-AE29-251028A779A0}"/>
              </a:ext>
            </a:extLst>
          </p:cNvPr>
          <p:cNvSpPr>
            <a:spLocks noGrp="1"/>
          </p:cNvSpPr>
          <p:nvPr>
            <p:ph type="title"/>
          </p:nvPr>
        </p:nvSpPr>
        <p:spPr>
          <a:xfrm>
            <a:off x="6477000" y="586992"/>
            <a:ext cx="4953000" cy="2308608"/>
          </a:xfrm>
        </p:spPr>
        <p:txBody>
          <a:bodyPr>
            <a:normAutofit/>
          </a:bodyPr>
          <a:lstStyle/>
          <a:p>
            <a:r>
              <a:rPr lang="en-US">
                <a:solidFill>
                  <a:srgbClr val="FFFFFF"/>
                </a:solidFill>
              </a:rPr>
              <a:t>Delay and Extension of Time</a:t>
            </a:r>
          </a:p>
        </p:txBody>
      </p:sp>
      <p:pic>
        <p:nvPicPr>
          <p:cNvPr id="18" name="Graphic 17" descr="Contract">
            <a:extLst>
              <a:ext uri="{FF2B5EF4-FFF2-40B4-BE49-F238E27FC236}">
                <a16:creationId xmlns:a16="http://schemas.microsoft.com/office/drawing/2014/main" id="{20F1D073-4273-F826-8090-3609245EB8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 y="1017640"/>
            <a:ext cx="4817466" cy="4817466"/>
          </a:xfrm>
          <a:prstGeom prst="rect">
            <a:avLst/>
          </a:prstGeom>
        </p:spPr>
      </p:pic>
      <p:sp>
        <p:nvSpPr>
          <p:cNvPr id="3" name="Content Placeholder 2">
            <a:extLst>
              <a:ext uri="{FF2B5EF4-FFF2-40B4-BE49-F238E27FC236}">
                <a16:creationId xmlns:a16="http://schemas.microsoft.com/office/drawing/2014/main" id="{8F2D8BDE-84E0-13AD-D0DE-418484BFF990}"/>
              </a:ext>
            </a:extLst>
          </p:cNvPr>
          <p:cNvSpPr>
            <a:spLocks noGrp="1"/>
          </p:cNvSpPr>
          <p:nvPr>
            <p:ph idx="1"/>
          </p:nvPr>
        </p:nvSpPr>
        <p:spPr>
          <a:xfrm>
            <a:off x="6477000" y="2819400"/>
            <a:ext cx="4952681" cy="3460964"/>
          </a:xfrm>
        </p:spPr>
        <p:txBody>
          <a:bodyPr anchor="ctr">
            <a:normAutofit/>
          </a:bodyPr>
          <a:lstStyle/>
          <a:p>
            <a:r>
              <a:rPr lang="en-US" sz="1800" dirty="0">
                <a:solidFill>
                  <a:srgbClr val="FFFFFF"/>
                </a:solidFill>
              </a:rPr>
              <a:t>Under </a:t>
            </a:r>
            <a:r>
              <a:rPr lang="en-US" sz="1800" b="1" dirty="0">
                <a:solidFill>
                  <a:srgbClr val="FFFFFF"/>
                </a:solidFill>
              </a:rPr>
              <a:t>Clause 23 of the CIC contract</a:t>
            </a:r>
            <a:r>
              <a:rPr lang="en-US" sz="1800" dirty="0">
                <a:solidFill>
                  <a:srgbClr val="FFFFFF"/>
                </a:solidFill>
              </a:rPr>
              <a:t>, the Contractor can in certain circumstances obtain an extension of time to complete the Works if in the opinion of the Architect/Contract Administrator the delay is due to one of the causes specified in the clause.</a:t>
            </a:r>
          </a:p>
        </p:txBody>
      </p:sp>
    </p:spTree>
    <p:extLst>
      <p:ext uri="{BB962C8B-B14F-4D97-AF65-F5344CB8AC3E}">
        <p14:creationId xmlns:p14="http://schemas.microsoft.com/office/powerpoint/2010/main" val="3288754019"/>
      </p:ext>
    </p:extLst>
  </p:cSld>
  <p:clrMapOvr>
    <a:masterClrMapping/>
  </p:clrMapOvr>
</p:sld>
</file>

<file path=ppt/theme/theme1.xml><?xml version="1.0" encoding="utf-8"?>
<a:theme xmlns:a="http://schemas.openxmlformats.org/drawingml/2006/main" name="DappledVTI">
  <a:themeElements>
    <a:clrScheme name="AnalogousFromRegularSeedRightStep">
      <a:dk1>
        <a:srgbClr val="000000"/>
      </a:dk1>
      <a:lt1>
        <a:srgbClr val="FFFFFF"/>
      </a:lt1>
      <a:dk2>
        <a:srgbClr val="21213D"/>
      </a:dk2>
      <a:lt2>
        <a:srgbClr val="E8E5E2"/>
      </a:lt2>
      <a:accent1>
        <a:srgbClr val="4D8BC3"/>
      </a:accent1>
      <a:accent2>
        <a:srgbClr val="3B48B1"/>
      </a:accent2>
      <a:accent3>
        <a:srgbClr val="714DC3"/>
      </a:accent3>
      <a:accent4>
        <a:srgbClr val="913BB1"/>
      </a:accent4>
      <a:accent5>
        <a:srgbClr val="C34DB2"/>
      </a:accent5>
      <a:accent6>
        <a:srgbClr val="B13B6F"/>
      </a:accent6>
      <a:hlink>
        <a:srgbClr val="B2733B"/>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D969D99DA0C84E86544DB2497A23B3" ma:contentTypeVersion="17" ma:contentTypeDescription="Create a new document." ma:contentTypeScope="" ma:versionID="e2fa1460dbab9a93c2092d72686cbe09">
  <xsd:schema xmlns:xsd="http://www.w3.org/2001/XMLSchema" xmlns:xs="http://www.w3.org/2001/XMLSchema" xmlns:p="http://schemas.microsoft.com/office/2006/metadata/properties" xmlns:ns2="58cfdeb0-bea7-4c70-bf94-0ce8be93f2d8" xmlns:ns3="41179f31-5678-409a-8780-8cbc6aaad884" targetNamespace="http://schemas.microsoft.com/office/2006/metadata/properties" ma:root="true" ma:fieldsID="eaa0fdd701a2f71cbccca7cbbf1a9d56" ns2:_="" ns3:_="">
    <xsd:import namespace="58cfdeb0-bea7-4c70-bf94-0ce8be93f2d8"/>
    <xsd:import namespace="41179f31-5678-409a-8780-8cbc6aaad8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cfdeb0-bea7-4c70-bf94-0ce8be93f2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bc461b-850d-42d8-966c-a2e5f50f7d2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179f31-5678-409a-8780-8cbc6aaad88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536b2b3-2f43-4e71-9cca-5fa183252134}" ma:internalName="TaxCatchAll" ma:showField="CatchAllData" ma:web="41179f31-5678-409a-8780-8cbc6aaad8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B904B-B6B0-4D26-B773-800504E0495B}"/>
</file>

<file path=customXml/itemProps2.xml><?xml version="1.0" encoding="utf-8"?>
<ds:datastoreItem xmlns:ds="http://schemas.openxmlformats.org/officeDocument/2006/customXml" ds:itemID="{7AA9AC7F-1FDE-477A-9659-0C6EA56660B6}"/>
</file>

<file path=docProps/app.xml><?xml version="1.0" encoding="utf-8"?>
<Properties xmlns="http://schemas.openxmlformats.org/officeDocument/2006/extended-properties" xmlns:vt="http://schemas.openxmlformats.org/officeDocument/2006/docPropsVTypes">
  <Template>Gallery</Template>
  <TotalTime>382</TotalTime>
  <Words>986</Words>
  <Application>Microsoft Office PowerPoint</Application>
  <PresentationFormat>Widescreen</PresentationFormat>
  <Paragraphs>69</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Avenir Next LT Pro</vt:lpstr>
      <vt:lpstr>AvenirNext LT Pro Medium</vt:lpstr>
      <vt:lpstr>Google Sans</vt:lpstr>
      <vt:lpstr>Sabon Next LT</vt:lpstr>
      <vt:lpstr>DappledVTI</vt:lpstr>
      <vt:lpstr>Contracts for Developments</vt:lpstr>
      <vt:lpstr>Key Players in Development Contracts </vt:lpstr>
      <vt:lpstr>Construction Contracts - Overview</vt:lpstr>
      <vt:lpstr>Examples of Standard Construction Contracts </vt:lpstr>
      <vt:lpstr>Key Provisions in Standard Construction Contracts</vt:lpstr>
      <vt:lpstr>Scope of Work</vt:lpstr>
      <vt:lpstr>Variations</vt:lpstr>
      <vt:lpstr>Variations</vt:lpstr>
      <vt:lpstr>Delay and Extension of Time</vt:lpstr>
      <vt:lpstr>Delay and Extension of Time (cont’d)</vt:lpstr>
      <vt:lpstr>Delay and Extension of Time (cont’d)</vt:lpstr>
      <vt:lpstr>Delay and Extension of Time (cont’d)</vt:lpstr>
      <vt:lpstr>Delay and Extension of Time (cont’d)</vt:lpstr>
      <vt:lpstr>Delay and Extension of Time (cont’d)</vt:lpstr>
      <vt:lpstr>Liability for Defective Work </vt:lpstr>
      <vt:lpstr>Liability for Defective Work (cont’d) </vt:lpstr>
      <vt:lpstr>Developer/Purchaser Contracts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Contracts for Developments</dc:title>
  <dc:creator>Stephanie Ewbank</dc:creator>
  <cp:lastModifiedBy>Stephanie Ewbank</cp:lastModifiedBy>
  <cp:revision>2</cp:revision>
  <dcterms:created xsi:type="dcterms:W3CDTF">2023-10-26T02:39:22Z</dcterms:created>
  <dcterms:modified xsi:type="dcterms:W3CDTF">2023-11-07T18:40:35Z</dcterms:modified>
</cp:coreProperties>
</file>